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56" r:id="rId3"/>
    <p:sldId id="257" r:id="rId4"/>
    <p:sldId id="258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44"/>
  </p:normalViewPr>
  <p:slideViewPr>
    <p:cSldViewPr snapToGrid="0">
      <p:cViewPr varScale="1">
        <p:scale>
          <a:sx n="104" d="100"/>
          <a:sy n="104" d="100"/>
        </p:scale>
        <p:origin x="232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B6C73E-18F5-B78A-A792-5691B69B35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60F93C4-E24D-449F-6307-CB1E147E3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D1EE6FF-1936-DBAD-7C84-69B31C05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2EBF8-7FE7-5041-ABF8-04BF00F54A2F}" type="datetimeFigureOut">
              <a:rPr kumimoji="1" lang="zh-CN" altLang="en-US" smtClean="0"/>
              <a:t>2024/12/20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A8EAED-5841-A829-1888-9696898CC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85736C-84C2-118D-425D-959D0A702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05B6F-B932-6E45-B02C-1159C04E77E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15361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0FA8FF-A64A-AB9C-2900-B356D40B0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015F653-6FC0-5646-2F64-A5227899A7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4E6803-79BF-0859-A57A-EFF009AC2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2EBF8-7FE7-5041-ABF8-04BF00F54A2F}" type="datetimeFigureOut">
              <a:rPr kumimoji="1" lang="zh-CN" altLang="en-US" smtClean="0"/>
              <a:t>2024/12/20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B9721B-11C8-6432-2524-7093628D7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31F330-5E66-FD8E-A3A8-5C3CE4593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05B6F-B932-6E45-B02C-1159C04E77E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69598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E93C4A1-64BD-FF94-3E44-32951CB932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3E72AA4-6F25-0ACD-39F8-F8435EC486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1F821A-CAF3-52D1-6308-4405C0990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2EBF8-7FE7-5041-ABF8-04BF00F54A2F}" type="datetimeFigureOut">
              <a:rPr kumimoji="1" lang="zh-CN" altLang="en-US" smtClean="0"/>
              <a:t>2024/12/20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4DB3DA-6E9C-9202-51C3-9D19E9E0F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BFF3D2-CBFD-B2C3-D121-A43411351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05B6F-B932-6E45-B02C-1159C04E77E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51635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672D82-B6CA-A68C-A64F-25FC4FE82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96080D-C018-CBA8-C393-A63DB359C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796BBC-558D-DE65-CE96-A4DB8A20E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2EBF8-7FE7-5041-ABF8-04BF00F54A2F}" type="datetimeFigureOut">
              <a:rPr kumimoji="1" lang="zh-CN" altLang="en-US" smtClean="0"/>
              <a:t>2024/12/20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13FD60-7559-FACE-4030-3AA849DE6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0D43AC-8413-2EAA-DCFD-3C04883C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05B6F-B932-6E45-B02C-1159C04E77E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56509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1C8A2F-724E-AE49-57F4-4DBC66303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3B40EEC-4047-EFAE-6BF4-04403B3470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2EDBCF5-6C1A-1621-F4DF-DADBC1E20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2EBF8-7FE7-5041-ABF8-04BF00F54A2F}" type="datetimeFigureOut">
              <a:rPr kumimoji="1" lang="zh-CN" altLang="en-US" smtClean="0"/>
              <a:t>2024/12/20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106EE1-4865-7B1E-FFEA-6947B453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62F8C6D-0D48-88A8-EA1A-AF688E483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05B6F-B932-6E45-B02C-1159C04E77E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95512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B824E8-D9EA-C538-367E-249517DBF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EB4718F-5C59-57FB-D3A6-F0BC6EC8D8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7E2B0A-361A-E1D2-1BAC-9BA7F7BFB1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E318CD-F416-94B2-5894-571E1BEFF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2EBF8-7FE7-5041-ABF8-04BF00F54A2F}" type="datetimeFigureOut">
              <a:rPr kumimoji="1" lang="zh-CN" altLang="en-US" smtClean="0"/>
              <a:t>2024/12/20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C2B140B-0325-7E46-8857-D80AA33A2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4433EC4-CBD4-E114-9B15-571FF2B95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05B6F-B932-6E45-B02C-1159C04E77E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4819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ADAF51-90CD-A187-3134-DF696EAE0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B9C1C0-528A-A9D4-A2C8-60D5728E97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11E1ECF-8ABA-E113-2F2D-31B6BBB728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BAEABFD-2718-F8AB-82E4-4A1C87792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21B2B3-D158-0E50-E7D5-641D88C536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B9F4EE4-C310-A7F1-4025-8A442ED42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2EBF8-7FE7-5041-ABF8-04BF00F54A2F}" type="datetimeFigureOut">
              <a:rPr kumimoji="1" lang="zh-CN" altLang="en-US" smtClean="0"/>
              <a:t>2024/12/20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9113821-1C1A-E008-B4B5-B7B676B10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2AFFAEC-EC0B-1B68-91AC-0518EBFD0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05B6F-B932-6E45-B02C-1159C04E77E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96041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EA20F-90B6-E504-B6FF-108459B7E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A47CBD2-6996-F240-E1C6-D10103F6B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2EBF8-7FE7-5041-ABF8-04BF00F54A2F}" type="datetimeFigureOut">
              <a:rPr kumimoji="1" lang="zh-CN" altLang="en-US" smtClean="0"/>
              <a:t>2024/12/20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10F9B91-99F0-DC69-AFF1-D25340878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EC8DD7C-163D-A2F8-9CEA-82CA08427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05B6F-B932-6E45-B02C-1159C04E77E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5571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3D561CD-40C4-C170-EE69-71D133C68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2EBF8-7FE7-5041-ABF8-04BF00F54A2F}" type="datetimeFigureOut">
              <a:rPr kumimoji="1" lang="zh-CN" altLang="en-US" smtClean="0"/>
              <a:t>2024/12/20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09B9C63-1599-A985-1F6B-AA1520C62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4CA57CA-58E2-A8FD-3FD5-5C57E822F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05B6F-B932-6E45-B02C-1159C04E77E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8147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928061-0162-5F53-9BAB-415CB73C1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6D5E80-875A-E369-CF5B-CA2B7175F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255B58-45E7-4993-AAB2-63FED1F23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00FB037-74B9-1D3E-3079-24D375D62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2EBF8-7FE7-5041-ABF8-04BF00F54A2F}" type="datetimeFigureOut">
              <a:rPr kumimoji="1" lang="zh-CN" altLang="en-US" smtClean="0"/>
              <a:t>2024/12/20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3F67CC-EF13-3D01-37D4-A33343F54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DC5244A-8D6D-2559-7ABF-AAE88889A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05B6F-B932-6E45-B02C-1159C04E77E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85544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76D148-BC3E-2E6B-1F1A-9CEA39D2A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27DD3D2-BCDC-915A-B023-5CFD86BCBE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0B0CEDB-C392-BE52-8D16-483961E914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2CB413-E7A7-A76F-2246-BF73D63FB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2EBF8-7FE7-5041-ABF8-04BF00F54A2F}" type="datetimeFigureOut">
              <a:rPr kumimoji="1" lang="zh-CN" altLang="en-US" smtClean="0"/>
              <a:t>2024/12/20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DB4BFA-0040-EC5A-EEAD-39A41E60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23F4240-B44B-E396-EA12-0D850230D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05B6F-B932-6E45-B02C-1159C04E77E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63175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AD865CE-C195-76A3-1DFD-82F049EC5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E372A0F-A8ED-52F9-BEF2-DBC3138A8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2FAB6D-B1D5-52D6-5967-6EF520E17C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2EBF8-7FE7-5041-ABF8-04BF00F54A2F}" type="datetimeFigureOut">
              <a:rPr kumimoji="1" lang="zh-CN" altLang="en-US" smtClean="0"/>
              <a:t>2024/12/20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355D2A-AFAB-B13D-3518-29F15E528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52A7DDE-45F0-BCA0-57F2-432A54FA2A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05B6F-B932-6E45-B02C-1159C04E77E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2399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B57676C-C5FA-3459-95FE-3729EE9C8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AE3AC55-663D-0411-5481-83AC5503E974}"/>
              </a:ext>
            </a:extLst>
          </p:cNvPr>
          <p:cNvSpPr txBox="1"/>
          <p:nvPr/>
        </p:nvSpPr>
        <p:spPr>
          <a:xfrm>
            <a:off x="5497118" y="6252520"/>
            <a:ext cx="11977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/>
                </a:solidFill>
              </a:rPr>
              <a:t>2024</a:t>
            </a:r>
            <a:r>
              <a:rPr kumimoji="1" lang="zh-CN" altLang="en-US" sz="1050" dirty="0">
                <a:solidFill>
                  <a:schemeClr val="bg1"/>
                </a:solidFill>
              </a:rPr>
              <a:t>年</a:t>
            </a:r>
            <a:r>
              <a:rPr kumimoji="1" lang="en-US" altLang="zh-CN" sz="1050" dirty="0">
                <a:solidFill>
                  <a:schemeClr val="bg1"/>
                </a:solidFill>
              </a:rPr>
              <a:t>12</a:t>
            </a:r>
            <a:r>
              <a:rPr kumimoji="1" lang="zh-CN" altLang="en-US" sz="1050" dirty="0">
                <a:solidFill>
                  <a:schemeClr val="bg1"/>
                </a:solidFill>
              </a:rPr>
              <a:t>月</a:t>
            </a:r>
            <a:r>
              <a:rPr kumimoji="1" lang="en-US" altLang="zh-CN" sz="1050" dirty="0">
                <a:solidFill>
                  <a:schemeClr val="bg1"/>
                </a:solidFill>
              </a:rPr>
              <a:t>20</a:t>
            </a:r>
            <a:r>
              <a:rPr kumimoji="1" lang="zh-CN" altLang="en-US" sz="1050" dirty="0">
                <a:solidFill>
                  <a:schemeClr val="bg1"/>
                </a:solidFill>
              </a:rPr>
              <a:t>日</a:t>
            </a:r>
          </a:p>
        </p:txBody>
      </p:sp>
    </p:spTree>
    <p:extLst>
      <p:ext uri="{BB962C8B-B14F-4D97-AF65-F5344CB8AC3E}">
        <p14:creationId xmlns:p14="http://schemas.microsoft.com/office/powerpoint/2010/main" val="3216211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6365096-419A-A3B4-68DD-DE265A2EB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40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DD17567-902C-0880-49C7-56132B92D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9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ADA95A0-EE9B-8A73-F216-49E43E194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215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5BB310-1A59-8E49-DF56-2C42DE82A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树木">
            <a:hlinkClick r:id="" action="ppaction://media"/>
            <a:extLst>
              <a:ext uri="{FF2B5EF4-FFF2-40B4-BE49-F238E27FC236}">
                <a16:creationId xmlns:a16="http://schemas.microsoft.com/office/drawing/2014/main" id="{40371BC1-CBFD-35D4-5127-D8AAB915FC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35178" y="2560676"/>
            <a:ext cx="4946943" cy="278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9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BEBEC11-1AAB-1449-BD00-5E447E2A3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02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CAB8F1D-FB15-FD21-054D-11DAB5362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24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6</Words>
  <Application>Microsoft Macintosh PowerPoint</Application>
  <PresentationFormat>宽屏</PresentationFormat>
  <Paragraphs>1</Paragraphs>
  <Slides>7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1" baseType="lpstr">
      <vt:lpstr>等线</vt:lpstr>
      <vt:lpstr>等线 Light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Microsoft Office User</cp:lastModifiedBy>
  <cp:revision>2</cp:revision>
  <dcterms:created xsi:type="dcterms:W3CDTF">2024-12-20T02:51:29Z</dcterms:created>
  <dcterms:modified xsi:type="dcterms:W3CDTF">2024-12-20T03:17:03Z</dcterms:modified>
</cp:coreProperties>
</file>