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381" r:id="rId4"/>
    <p:sldId id="382" r:id="rId5"/>
    <p:sldId id="321" r:id="rId6"/>
    <p:sldId id="383" r:id="rId7"/>
    <p:sldId id="384" r:id="rId8"/>
    <p:sldId id="323" r:id="rId9"/>
    <p:sldId id="376" r:id="rId10"/>
    <p:sldId id="378" r:id="rId11"/>
    <p:sldId id="377" r:id="rId12"/>
    <p:sldId id="259" r:id="rId13"/>
    <p:sldId id="282" r:id="rId14"/>
    <p:sldId id="287" r:id="rId15"/>
    <p:sldId id="302" r:id="rId16"/>
    <p:sldId id="308" r:id="rId17"/>
    <p:sldId id="309" r:id="rId18"/>
    <p:sldId id="380" r:id="rId19"/>
    <p:sldId id="311" r:id="rId20"/>
    <p:sldId id="312" r:id="rId21"/>
    <p:sldId id="313" r:id="rId22"/>
    <p:sldId id="317" r:id="rId23"/>
    <p:sldId id="320" r:id="rId24"/>
    <p:sldId id="322" r:id="rId25"/>
    <p:sldId id="325" r:id="rId26"/>
    <p:sldId id="328" r:id="rId27"/>
    <p:sldId id="333" r:id="rId28"/>
    <p:sldId id="334" r:id="rId29"/>
    <p:sldId id="335" r:id="rId30"/>
    <p:sldId id="336" r:id="rId31"/>
    <p:sldId id="341" r:id="rId32"/>
    <p:sldId id="350" r:id="rId33"/>
    <p:sldId id="355" r:id="rId34"/>
    <p:sldId id="356" r:id="rId35"/>
    <p:sldId id="359" r:id="rId36"/>
    <p:sldId id="363" r:id="rId37"/>
    <p:sldId id="370" r:id="rId38"/>
    <p:sldId id="371" r:id="rId39"/>
    <p:sldId id="373" r:id="rId40"/>
    <p:sldId id="257" r:id="rId41"/>
    <p:sldId id="258" r:id="rId42"/>
    <p:sldId id="283" r:id="rId43"/>
    <p:sldId id="284" r:id="rId44"/>
    <p:sldId id="293" r:id="rId45"/>
    <p:sldId id="297" r:id="rId46"/>
  </p:sldIdLst>
  <p:sldSz cx="12192000" cy="6858000"/>
  <p:notesSz cx="6858000" cy="9144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678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845603-576B-6440-9C7E-4A13A3696B0A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zh-CN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4A82848-B679-C140-BEC2-E07E05C273FE}" type="slidenum">
              <a:rPr 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D31C87-9431-A0CD-2118-9EB46486A92E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11DD9-2220-FDFF-32DB-26AD659D851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DC3C5C-642E-0DDD-B49F-01687B690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313E48C-8D9F-9A3A-EB14-C899E8F86A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34FAD6-38BA-A3D9-C82A-541AE76FE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73735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11</a:t>
            </a:fld>
            <a:endParaRPr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12</a:t>
            </a:fld>
            <a:endParaRPr 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13</a:t>
            </a:fld>
            <a:endParaRPr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14</a:t>
            </a:fld>
            <a:endParaRPr 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15</a:t>
            </a:fld>
            <a:endParaRPr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16</a:t>
            </a:fld>
            <a:endParaRPr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EDA3-939A-5007-59A6-B4B8043A877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65DE3B-E6B2-7A93-F67E-3A8F433E9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310BCD-03C5-9657-CE58-C8BF3F5F70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6CB973-796E-3868-4F45-757EAE08E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247378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18</a:t>
            </a:fld>
            <a:endParaRPr 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19</a:t>
            </a:fld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2</a:t>
            </a:fld>
            <a:endParaRPr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20</a:t>
            </a:fld>
            <a:endParaRPr 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21</a:t>
            </a:fld>
            <a:endParaRPr 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22</a:t>
            </a:fld>
            <a:endParaRPr 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23</a:t>
            </a:fld>
            <a:endParaRPr 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24</a:t>
            </a:fld>
            <a:endParaRPr 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25</a:t>
            </a:fld>
            <a:endParaRPr 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26</a:t>
            </a:fld>
            <a:endParaRPr 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27</a:t>
            </a:fld>
            <a:endParaRPr 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28</a:t>
            </a:fld>
            <a:endParaRPr 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29</a:t>
            </a:fld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</a:t>
            </a:fld>
            <a:endParaRPr 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30</a:t>
            </a:fld>
            <a:endParaRPr 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31</a:t>
            </a:fld>
            <a:endParaRPr 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32</a:t>
            </a:fld>
            <a:endParaRPr 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33</a:t>
            </a:fld>
            <a:endParaRPr 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34</a:t>
            </a:fld>
            <a:endParaRPr lang="zh-C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35</a:t>
            </a:fld>
            <a:endParaRPr lang="zh-C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36</a:t>
            </a:fld>
            <a:endParaRPr 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37</a:t>
            </a:fld>
            <a:endParaRPr lang="zh-C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38</a:t>
            </a:fld>
            <a:endParaRPr lang="zh-C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39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23565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A001E-4B45-59DC-9F7A-58B599A4FC1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18836C1-A8E9-BAAC-9A8F-88261EBFB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A8F85A-B1F6-CFD6-DCA0-54144369CC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D5A05-B771-1F1D-7801-40B221345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20734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40191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41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7991695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8052262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915968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44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37806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F3ADB-8457-0EA3-11B0-B3D9C19017B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DB3D77-B945-F2FC-7889-88DA7C9D5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1AAC99-1343-C846-8009-23B7E97F86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B81F86-7E06-128B-1B31-290D613FE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44952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3EC4-23C2-7C67-CFA6-3252F37ECC5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0DBEC8-D74C-6EE6-F6DD-5582ABCFE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2BCFEF-60D9-17FB-E175-F66F38653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D45B6-387A-87A1-BC19-27B64D8B0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5203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DEB3A-418B-3448-C763-6751BBF201F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FF9E6DA-CFC5-283D-4AFE-9CC2F2C03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5AF5E6-BFA7-B2DE-DF3B-69F222C72B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5CCF5A-E8C1-9B52-7EC3-DE67EC280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83800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E406-40B9-87BA-FB03-44ACE21EE2F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DBC270-87CC-1F5E-0CEF-89AFEB196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499B7E-CC4B-5FCB-5C9A-22C68CDBA7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911003-898A-698A-98B7-A2B34B843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8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52231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C5740-5BC2-45D1-6B14-46430638814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5BD7C3-CF56-18E2-2D65-80B705DBF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B84B29-BD6A-75B3-9C4C-1B0DF97FD7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C326DD-2F19-83B9-4680-A2B4EADFC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/>
              <a:t>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20968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zh-CN"/>
              <a:t>单击此处编辑母版副标题样式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标题和竖排文字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竖排标题与文本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zh-CN"/>
              <a:t>单击此处编辑母版副标题样式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节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两栏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比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内容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图片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标题和竖排文字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竖排标题与文本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节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两栏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比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内容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图片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18FB35-DFD4-4690-9AAE-C0F16A8333DE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5D7D95-9004-433E-94C6-B65D17085B0A}" type="slidenum">
              <a:rPr 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F1876F-D65B-4E48-AF2C-97310026EEC6}" type="datetimeFigureOut">
              <a:rPr lang="en-US" altLang="zh-CN"/>
              <a:t>5/27/2025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0B3DB8-C815-F247-88EF-141D5675C656}" type="slidenum">
              <a:rPr lang="zh-CN"/>
              <a:t>‹#›</a:t>
            </a:fld>
            <a:endParaRPr lang="zh-CN"/>
          </a:p>
        </p:txBody>
      </p:sp>
      <p:sp>
        <p:nvSpPr>
          <p:cNvPr id="7" name="文本框 6"/>
          <p:cNvSpPr txBox="1"/>
          <p:nvPr userDrawn="1"/>
        </p:nvSpPr>
        <p:spPr bwMode="auto">
          <a:xfrm>
            <a:off x="675305" y="6057984"/>
            <a:ext cx="360066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50" b="1">
                <a:solidFill>
                  <a:schemeClr val="bg1">
                    <a:lumMod val="50000"/>
                  </a:schemeClr>
                </a:solidFill>
              </a:rPr>
              <a:t>服务热线：</a:t>
            </a:r>
            <a:r>
              <a:rPr lang="en-US" sz="1050" b="1">
                <a:solidFill>
                  <a:schemeClr val="bg1">
                    <a:lumMod val="50000"/>
                  </a:schemeClr>
                </a:solidFill>
              </a:rPr>
              <a:t>400 100 5151          </a:t>
            </a:r>
            <a:r>
              <a:rPr lang="zh-CN" sz="1050" b="1">
                <a:solidFill>
                  <a:schemeClr val="bg1">
                    <a:lumMod val="50000"/>
                  </a:schemeClr>
                </a:solidFill>
              </a:rPr>
              <a:t>网址：</a:t>
            </a:r>
            <a:r>
              <a:rPr lang="en-US" sz="1050" b="1">
                <a:solidFill>
                  <a:schemeClr val="bg1">
                    <a:lumMod val="50000"/>
                  </a:schemeClr>
                </a:solidFill>
              </a:rPr>
              <a:t>www.povodo.com </a:t>
            </a:r>
            <a:endParaRPr lang="zh-CN" sz="105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 userDrawn="1"/>
        </p:nvSpPr>
        <p:spPr bwMode="auto">
          <a:xfrm>
            <a:off x="11353800" y="530941"/>
            <a:ext cx="369332" cy="156333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>
              <a:defRPr/>
            </a:pPr>
            <a:r>
              <a:rPr lang="zh-CN" sz="1200" b="1" i="0" spc="300">
                <a:solidFill>
                  <a:schemeClr val="bg1">
                    <a:lumMod val="50000"/>
                  </a:schemeClr>
                </a:solidFill>
              </a:rPr>
              <a:t>典型案例图集</a:t>
            </a:r>
            <a:endParaRPr/>
          </a:p>
        </p:txBody>
      </p:sp>
      <p:sp>
        <p:nvSpPr>
          <p:cNvPr id="9" name="矩形 8"/>
          <p:cNvSpPr/>
          <p:nvPr userDrawn="1"/>
        </p:nvSpPr>
        <p:spPr bwMode="auto">
          <a:xfrm>
            <a:off x="11516695" y="5470148"/>
            <a:ext cx="130628" cy="784092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8000">
                <a:schemeClr val="bg1">
                  <a:lumMod val="65000"/>
                </a:schemeClr>
              </a:gs>
              <a:gs pos="69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1430"/>
            <a:ext cx="12212390" cy="6846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396705" y="2723291"/>
            <a:ext cx="5516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6000" b="1" dirty="0"/>
              <a:t>星级酒店案例</a:t>
            </a:r>
            <a:endParaRPr dirty="0"/>
          </a:p>
        </p:txBody>
      </p:sp>
      <p:pic>
        <p:nvPicPr>
          <p:cNvPr id="5" name="图片 4" descr="封面logo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4660" y="463194"/>
            <a:ext cx="1546225" cy="220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 bwMode="auto">
          <a:xfrm>
            <a:off x="525494" y="5625652"/>
            <a:ext cx="5120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/>
              <a:t>2025</a:t>
            </a:r>
            <a:r>
              <a:rPr lang="zh-CN" altLang="en-US" sz="1200" b="1" dirty="0"/>
              <a:t>年</a:t>
            </a:r>
            <a:r>
              <a:rPr lang="en-US" altLang="zh-CN" sz="1200" b="1" dirty="0"/>
              <a:t>5</a:t>
            </a:r>
            <a:r>
              <a:rPr lang="zh-CN" altLang="en-US" sz="1200" b="1" dirty="0"/>
              <a:t>月更新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 bwMode="auto">
          <a:xfrm>
            <a:off x="525494" y="6016311"/>
            <a:ext cx="5120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1200" b="1"/>
              <a:t>成都品为道电子技术有限公司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CD935E7-FAE8-0496-CC81-D7A7C503016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0F3DF65-F734-F5E7-E20D-44D62EDB8C3D}"/>
              </a:ext>
            </a:extLst>
          </p:cNvPr>
          <p:cNvSpPr txBox="1"/>
          <p:nvPr/>
        </p:nvSpPr>
        <p:spPr bwMode="auto">
          <a:xfrm>
            <a:off x="631189" y="2248535"/>
            <a:ext cx="4624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长沙雅士亚维景酒店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3DAE7E4-DE8C-BE52-984E-925078E0EA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9" r="12529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F0C04EE-E3C9-D0CD-E6EC-8837E6AD37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03" b="780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BA6C335-DED1-52BF-5D1F-8592DA0559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03" b="12503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334EC85-7A02-F368-C01D-B7385F610356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A7C4B7B-5768-88E7-2A99-9E98E87F706F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4392A50-7EEB-61C6-A402-7EC7D26AC550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484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818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安逸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·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安得天馨酒店</a:t>
            </a:r>
            <a:endParaRPr dirty="0"/>
          </a:p>
        </p:txBody>
      </p:sp>
      <p:pic>
        <p:nvPicPr>
          <p:cNvPr id="20" name="图片 19" descr="/Users/xiehaomin/Documents/案例图片/精品酒店/安得天馨/0205e120009704cmx61C0_W_1080_808_R5_D.jpg0205e120009704cmx61C0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安得天馨/安得天馨 - 23.jpg安得天馨 - 2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安得天馨/0201r1200096gvf8iDE3D_W_1080_808_R5_D.jpg0201r1200096gvf8iDE3D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5" name="文本框 4"/>
          <p:cNvSpPr txBox="1"/>
          <p:nvPr/>
        </p:nvSpPr>
        <p:spPr bwMode="auto">
          <a:xfrm>
            <a:off x="631190" y="3327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>
                <a:solidFill>
                  <a:schemeClr val="bg1">
                    <a:lumMod val="50000"/>
                  </a:schemeClr>
                </a:solidFill>
              </a:rPr>
              <a:t>四川成都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latin typeface="PingFang SC"/>
                <a:ea typeface="PingFang SC"/>
              </a:rPr>
              <a:t>德阳汉瑞酒店</a:t>
            </a:r>
            <a:endParaRPr dirty="0"/>
          </a:p>
        </p:txBody>
      </p:sp>
      <p:grpSp>
        <p:nvGrpSpPr>
          <p:cNvPr id="4" name="组合 3"/>
          <p:cNvGrpSpPr/>
          <p:nvPr/>
        </p:nvGrpSpPr>
        <p:grpSpPr bwMode="auto">
          <a:xfrm>
            <a:off x="631190" y="3327991"/>
            <a:ext cx="1488425" cy="369332"/>
            <a:chOff x="631190" y="3327991"/>
            <a:chExt cx="1488425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四川德阳</a:t>
              </a:r>
              <a:endParaRPr lang="zh-CN"/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1934884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4" r="24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 descr="/Users/xiehaomin/Documents/案例图片/德阳汉瑞酒店/1mc4x12000aoywomoE5F5_W_1080_808_R5_D.jpg1mc4x12000aoywomoE5F5_W_1080_808_R5_D"/>
          <p:cNvPicPr>
            <a:picLocks noChangeAspect="1"/>
          </p:cNvPicPr>
          <p:nvPr/>
        </p:nvPicPr>
        <p:blipFill>
          <a:blip r:embed="rId4"/>
          <a:srcRect t="7803" b="7802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/Users/xiehaomin/Documents/案例图片/德阳汉瑞酒店/1mc3112000aoyo41t8DF1_W_1080_808_R5_D.jpg1mc3112000aoyo41t8DF1_W_1080_808_R5_D"/>
          <p:cNvPicPr>
            <a:picLocks noChangeAspect="1"/>
          </p:cNvPicPr>
          <p:nvPr/>
        </p:nvPicPr>
        <p:blipFill>
          <a:blip r:embed="rId5"/>
          <a:srcRect t="7803" b="780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257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绵阳王子大酒店</a:t>
            </a:r>
            <a:endParaRPr/>
          </a:p>
        </p:txBody>
      </p:sp>
      <p:pic>
        <p:nvPicPr>
          <p:cNvPr id="20" name="图片 19" descr="/Users/xiehaomin/Documents/案例图片/精品酒店/绵阳王子大酒店(高铁站店)/绵阳王子大酒店(高铁站店)3.jpg绵阳王子大酒店(高铁站店)3"/>
          <p:cNvPicPr>
            <a:picLocks noChangeAspect="1"/>
          </p:cNvPicPr>
          <p:nvPr/>
        </p:nvPicPr>
        <p:blipFill>
          <a:blip r:embed="rId3"/>
          <a:srcRect b="-180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绵阳王子大酒店(高铁站店)/绵阳王子大酒店(高铁站店)17.jpg绵阳王子大酒店(高铁站店)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绵阳王子大酒店(高铁站店)/绵阳王子大酒店(高铁站店)9.jpg绵阳王子大酒店(高铁站店)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四川绵阳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28136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西昌邛海宾馆</a:t>
            </a:r>
            <a:endParaRPr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21850" r="21850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西昌邛海宾馆/20050x000000l28d7F59A_W_1080_808_R5_D.jpg20050x000000l28d7F59A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西昌邛海宾馆/1mc2d12000ai2eraeD12C_W_1080_808_R5_D.jpg1mc2d12000ai2eraeD12C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四川凉山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7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长沙机场voco酒店</a:t>
            </a:r>
            <a:endParaRPr/>
          </a:p>
        </p:txBody>
      </p:sp>
      <p:pic>
        <p:nvPicPr>
          <p:cNvPr id="20" name="图片 19" descr="/Users/xiehaomin/Documents/案例图片/长沙机场voco酒店/1mc3q12000cvxgrw7CE4F_W_1080_808_R5_D.jpg1mc3q12000cvxgrw7CE4F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长沙机场voco酒店/1mc0912000cvxho5rA62F_W_1080_808_R5_D.jpg1mc0912000cvxho5rA62F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长沙机场voco酒店/1mc2p12000cvxz7er9E46_W_1080_808_R5_D.jpg1mc2p12000cvxz7er9E46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7" name="组合 6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4" name="文本框 3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/>
            </a:p>
          </p:txBody>
        </p:sp>
        <p:sp>
          <p:nvSpPr>
            <p:cNvPr id="5" name="文本框 4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564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长沙机场豪生酒店</a:t>
            </a:r>
            <a:endParaRPr/>
          </a:p>
        </p:txBody>
      </p:sp>
      <p:pic>
        <p:nvPicPr>
          <p:cNvPr id="20" name="图片 19" descr="/Users/xiehaomin/Documents/案例图片/精品酒店/长沙机场豪生酒店/1mc1c12000crrk1h54AAE_W_1080_808_R5_D.jpg1mc1c12000crrk1h54AAE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长沙机场豪生酒店/1mc3112000crwxxpk7C51_W_1080_808_R5_D.jpg1mc3112000crwxxpk7C51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长沙机场豪生酒店/1mc6312000ccs76zh13D1_W_1080_808_R5_D.jpg1mc6312000ccs76zh13D1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E83EAB3-C58B-7703-40A6-7CBAD48B22A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23126F5-7621-7909-B86D-D2EBD375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740" y="734525"/>
            <a:ext cx="6892279" cy="43598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51DAE84-90DD-636F-BDB1-E481A88AE7CE}"/>
              </a:ext>
            </a:extLst>
          </p:cNvPr>
          <p:cNvSpPr txBox="1"/>
          <p:nvPr/>
        </p:nvSpPr>
        <p:spPr bwMode="auto">
          <a:xfrm>
            <a:off x="631189" y="2248535"/>
            <a:ext cx="4624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长沙大学城温德姆花园酒店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97DC0A2-78C2-1E1D-1C75-1B79384738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45" b="7745"/>
          <a:stretch/>
        </p:blipFill>
        <p:spPr bwMode="auto">
          <a:xfrm>
            <a:off x="3480751" y="4543736"/>
            <a:ext cx="2456503" cy="1382084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9ED9B9B-1467-D83B-9353-F049C9E6CA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803" b="7803"/>
          <a:stretch/>
        </p:blipFill>
        <p:spPr bwMode="auto">
          <a:xfrm>
            <a:off x="706756" y="4543736"/>
            <a:ext cx="2456503" cy="1382084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9A72361D-BFC5-82AD-4146-82BD573A1C68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77F93E3-32F5-4747-F249-056147FF9D2F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6A55CE1-C770-918A-3839-21800DF8B213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2415183-7047-22CA-074B-2288FA7548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745" b="7745"/>
          <a:stretch/>
        </p:blipFill>
        <p:spPr bwMode="auto">
          <a:xfrm>
            <a:off x="6254746" y="4543736"/>
            <a:ext cx="2456503" cy="1382084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6181A96-EF38-9F12-A0D9-57B0B0F486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745" b="7745"/>
          <a:stretch/>
        </p:blipFill>
        <p:spPr bwMode="auto">
          <a:xfrm>
            <a:off x="9028741" y="4543736"/>
            <a:ext cx="2456503" cy="1382084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356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06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</a:rPr>
              <a:t>开福区戴斯温德姆</a:t>
            </a:r>
            <a:endParaRPr/>
          </a:p>
        </p:txBody>
      </p:sp>
      <p:pic>
        <p:nvPicPr>
          <p:cNvPr id="20" name="图片 19" descr="/Users/xiehaomin/Documents/案例图片/精品酒店/开福区戴斯温德姆/1mc1f12000cyqv1jo45A4_W_1080_808_R5_D.jpg1mc1f12000cyqv1jo45A4_W_1080_808_R5_D"/>
          <p:cNvPicPr>
            <a:picLocks noChangeAspect="1"/>
          </p:cNvPicPr>
          <p:nvPr/>
        </p:nvPicPr>
        <p:blipFill>
          <a:blip r:embed="rId3"/>
          <a:srcRect t="-181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开福区戴斯温德姆/1mc6812000cyrddo11197_W_1080_808_R5_D.jpg1mc6812000cyrddo11197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开福区戴斯温德姆/1mc4r12000cyr1uw62ECA_W_1080_808_R5_D.jpg1mc4r12000cyr1uw62ECA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104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长沙麓谷希尔顿惠庭酒店</a:t>
            </a:r>
            <a:endParaRPr lang="en-US" sz="220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 descr="/Users/xiehaomin/Desktop/案例添加/长沙麓谷希尔顿惠庭酒店图片-长沙麓谷希尔顿惠庭酒店真实图片、相册-【携程旅行】.png长沙麓谷希尔顿惠庭酒店图片-长沙麓谷希尔顿惠庭酒店真实图片、相册-【携程旅行】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esktop/案例添加/长沙麓谷希尔顿惠庭酒店图片-长沙麓谷希尔顿惠庭酒店真实图片、相册-【携程旅行】-2.png长沙麓谷希尔顿惠庭酒店图片-长沙麓谷希尔顿惠庭酒店真实图片、相册-【携程旅行】-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esktop/案例添加/长沙麓谷希尔顿惠庭酒店图片-长沙麓谷希尔顿惠庭酒店真实图片、相册-【携程旅行】-1.png长沙麓谷希尔顿惠庭酒店图片-长沙麓谷希尔顿惠庭酒店真实图片、相册-【携程旅行】-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7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长沙机场voco酒店</a:t>
            </a:r>
            <a:endParaRPr dirty="0"/>
          </a:p>
        </p:txBody>
      </p:sp>
      <p:pic>
        <p:nvPicPr>
          <p:cNvPr id="20" name="图片 19" descr="/Users/xiehaomin/Documents/案例图片/长沙机场voco酒店/1mc3q12000cvxgrw7CE4F_W_1080_808_R5_D.jpg1mc3q12000cvxgrw7CE4F_W_1080_808_R5_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长沙机场voco酒店/1mc0912000cvxho5rA62F_W_1080_808_R5_D.jpg1mc0912000cvxho5rA62F_W_1080_808_R5_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长沙机场voco酒店/1mc2p12000cvxz7er9E46_W_1080_808_R5_D.jpg1mc2p12000cvxz7er9E46_W_1080_808_R5_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7" name="组合 6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4" name="文本框 3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</a:p>
          </p:txBody>
        </p:sp>
        <p:sp>
          <p:nvSpPr>
            <p:cNvPr id="5" name="文本框 4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5153D9A-97F6-04BE-3E1E-EF7212CFC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49" y="349773"/>
            <a:ext cx="4148810" cy="55760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ISEYA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世野酒店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长沙五一广场店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3564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永兴银腾国际酒店</a:t>
            </a:r>
            <a:endParaRPr/>
          </a:p>
        </p:txBody>
      </p:sp>
      <p:pic>
        <p:nvPicPr>
          <p:cNvPr id="20" name="图片 19" descr="/Users/xiehaomin/Documents/案例图片/精品酒店/银腾国际酒店/0203c120009xs84fx5EAB_W_1080_808_R5_D.jpg0203c120009xs84fx5EAB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银腾国际酒店/0221212000asbiwrmAE9B_W_1080_808_R5_D.jpg0221212000asbiwrmAE9B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银腾国际酒店/0203n120009yhrz4o441B_W_1080_808_R5_D.jpg0203n120009yhrz4o441B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湖南郴州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292483" y="1621005"/>
            <a:ext cx="48867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张家界天门山温德姆花园酒店</a:t>
            </a:r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2425" r="12424"/>
          <a:stretch/>
        </p:blipFill>
        <p:spPr bwMode="auto">
          <a:xfrm>
            <a:off x="291199" y="629602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12503" b="12503"/>
          <a:stretch/>
        </p:blipFill>
        <p:spPr bwMode="auto">
          <a:xfrm>
            <a:off x="7901992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12503" b="12503"/>
          <a:stretch/>
        </p:blipFill>
        <p:spPr bwMode="auto">
          <a:xfrm>
            <a:off x="4117392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7" name="组合 6"/>
          <p:cNvGrpSpPr/>
          <p:nvPr/>
        </p:nvGrpSpPr>
        <p:grpSpPr bwMode="auto">
          <a:xfrm>
            <a:off x="6292483" y="2700461"/>
            <a:ext cx="1569249" cy="369332"/>
            <a:chOff x="631190" y="3327991"/>
            <a:chExt cx="1569249" cy="369332"/>
          </a:xfrm>
        </p:grpSpPr>
        <p:sp>
          <p:nvSpPr>
            <p:cNvPr id="4" name="文本框 3"/>
            <p:cNvSpPr txBox="1"/>
            <p:nvPr/>
          </p:nvSpPr>
          <p:spPr bwMode="auto">
            <a:xfrm>
              <a:off x="631190" y="332799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湖南张家界</a:t>
              </a:r>
              <a:endParaRPr dirty="0"/>
            </a:p>
          </p:txBody>
        </p:sp>
        <p:sp>
          <p:nvSpPr>
            <p:cNvPr id="5" name="文本框 4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怀化大汉延年酒店</a:t>
            </a:r>
            <a:endParaRPr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湖南怀化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山东翰林大酒店</a:t>
            </a:r>
            <a:endParaRPr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6610" r="16610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7803" b="7802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7803" b="780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山东济南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71F50E-2732-AEAA-D675-03BC935C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84" y="681317"/>
            <a:ext cx="4088779" cy="5495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631190" y="2248535"/>
            <a:ext cx="45504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latin typeface="PingFang SC"/>
                <a:ea typeface="PingFang SC"/>
              </a:rPr>
              <a:t>潍坊汉斯威士酒店</a:t>
            </a:r>
            <a:r>
              <a:rPr lang="en-US" sz="2200" dirty="0">
                <a:latin typeface="PingFang SC"/>
                <a:ea typeface="PingFang SC"/>
              </a:rPr>
              <a:t>(</a:t>
            </a:r>
            <a:r>
              <a:rPr lang="zh-CN" sz="2200" dirty="0">
                <a:latin typeface="PingFang SC"/>
                <a:ea typeface="PingFang SC"/>
              </a:rPr>
              <a:t>吾悦广场店</a:t>
            </a:r>
            <a:r>
              <a:rPr lang="en-US" sz="2200" dirty="0">
                <a:latin typeface="PingFang SC"/>
                <a:ea typeface="PingFang SC"/>
              </a:rPr>
              <a:t>)</a:t>
            </a:r>
            <a:endParaRPr lang="zh-CN" sz="2200" dirty="0">
              <a:latin typeface="PingFang SC"/>
              <a:ea typeface="PingFang SC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山东潍坊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平阳三和开元名都大酒店</a:t>
            </a:r>
            <a:endParaRPr lang="zh-CN"/>
          </a:p>
        </p:txBody>
      </p:sp>
      <p:pic>
        <p:nvPicPr>
          <p:cNvPr id="20" name="图片 19" descr="/Users/xiehaomin/Documents/案例图片/精品酒店/平阳三和开元名都大酒店/0201o120005twc263DFBC_W_1080_808_R5_D.jpg0201o120005twc263DFBC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平阳三和开元名都大酒店/0201c120008of7tie2AAB_W_1080_808_R5_D.jpg0201c120008of7tie2AAB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平阳三和开元名都大酒店/1mc2712000c1pl6mfA6C7_W_1080_808_R5_D.jpg1mc2712000c1pl6mfA6C7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浙江温州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191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温州茶山开元名庭大酒店</a:t>
            </a:r>
            <a:endParaRPr/>
          </a:p>
        </p:txBody>
      </p:sp>
      <p:pic>
        <p:nvPicPr>
          <p:cNvPr id="20" name="图片 19" descr="/Users/xiehaomin/Documents/案例图片/精品酒店/温州大学城开元名庭酒店/1mc1r12000b7y4w3r957D_W_1080_808_R5_D.jpg1mc1r12000b7y4w3r957D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温州大学城开元名庭酒店/1mc6t12000b7ybxnaD0EC_W_1080_808_R5_D.jpg1mc6t12000b7ybxnaD0EC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温州大学城开元名庭酒店/1mc3912000b7yatbd89B9_W_1080_808_R5_D.jpg1mc3912000b7yatbd89B9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浙江温州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104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桐乡雷迪森维嘉酒店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濮院中央商城店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/>
          </a:p>
        </p:txBody>
      </p:sp>
      <p:pic>
        <p:nvPicPr>
          <p:cNvPr id="20" name="图片 19" descr="/Users/xiehaomin/Documents/案例图片/精品酒店/桐乡臻尚智慧酒店(濮院中央商城店)/桐乡臻尚智慧酒店(濮院中央商城店)8.jpg桐乡臻尚智慧酒店(濮院中央商城店)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桐乡臻尚智慧酒店(濮院中央商城店)/桐乡臻尚智慧酒店(濮院中央商城店)16.jpg桐乡臻尚智慧酒店(濮院中央商城店)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桐乡臻尚智慧酒店(濮院中央商城店)/桐乡臻尚智慧酒店(濮院中央商城店)7.jpg桐乡臻尚智慧酒店(濮院中央商城店)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浙江嘉兴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latin typeface="PingFang SC"/>
                <a:ea typeface="PingFang SC"/>
              </a:rPr>
              <a:t>桐乡市假日酒店</a:t>
            </a:r>
          </a:p>
        </p:txBody>
      </p:sp>
      <p:pic>
        <p:nvPicPr>
          <p:cNvPr id="9" name="图片 8" descr="/Users/xiehaomin/Desktop/案例添加/桐乡市假日酒店预订价格,联系电话位置地址【携程酒店】.png桐乡市假日酒店预订价格,联系电话位置地址【携程酒店】"/>
          <p:cNvPicPr>
            <a:picLocks noChangeAspect="1"/>
          </p:cNvPicPr>
          <p:nvPr/>
        </p:nvPicPr>
        <p:blipFill>
          <a:blip r:embed="rId3"/>
          <a:srcRect l="142" r="141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 descr="/Users/xiehaomin/Desktop/案例添加/桐乡市假日酒店预订价格,联系电话位置地址【携程酒店】-2.png桐乡市假日酒店预订价格,联系电话位置地址【携程酒店】-2"/>
          <p:cNvPicPr>
            <a:picLocks noChangeAspect="1"/>
          </p:cNvPicPr>
          <p:nvPr/>
        </p:nvPicPr>
        <p:blipFill>
          <a:blip r:embed="rId4"/>
          <a:srcRect t="713" b="712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/Users/xiehaomin/Desktop/案例添加/桐乡市假日酒店预订价格,联系电话位置地址【携程酒店】-1.png桐乡市假日酒店预订价格,联系电话位置地址【携程酒店】-1"/>
          <p:cNvPicPr>
            <a:picLocks noChangeAspect="1"/>
          </p:cNvPicPr>
          <p:nvPr/>
        </p:nvPicPr>
        <p:blipFill>
          <a:blip r:embed="rId5"/>
          <a:srcRect t="713" b="71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12" name="组合 11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浙江嘉兴</a:t>
              </a:r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latin typeface="PingFang SC"/>
                <a:ea typeface="PingFang SC"/>
              </a:rPr>
              <a:t>张家界锦江云居酒店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12425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12" name="组合 11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/>
            <p:cNvSpPr txBox="1"/>
            <p:nvPr/>
          </p:nvSpPr>
          <p:spPr bwMode="auto">
            <a:xfrm>
              <a:off x="631190" y="332799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湖南张家界</a:t>
              </a:r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昆明中玉酒店</a:t>
            </a:r>
            <a:endParaRPr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8237" r="8236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7803" b="7802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7803" b="780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云南昆明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4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长安锦呈酒店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北碚西南大学店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 descr="/Users/xiehaomin/Documents/案例图片/精品酒店/长安锦呈酒店(北碚西南大学店)/长安锦呈酒店10.jpg长安锦呈酒店10"/>
          <p:cNvPicPr>
            <a:picLocks noChangeAspect="1"/>
          </p:cNvPicPr>
          <p:nvPr/>
        </p:nvPicPr>
        <p:blipFill>
          <a:blip r:embed="rId3"/>
          <a:srcRect l="-181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长安锦呈酒店(北碚西南大学店)/长安锦呈酒店1.jpg长安锦呈酒店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长安锦呈酒店(北碚西南大学店)/长安锦呈酒店9.jpg长安锦呈酒店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重庆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图片 19" descr="/Users/xiehaomin/Documents/案例图片/精品酒店/贵阳数聚丽呈酒店/0203x120009ghysy302EB_W_1080_808_R5_D.jpg0203x120009ghysy302EB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贵阳数聚丽呈酒店/0202b120009ghyvhu3D47_W_1080_808_R5_D.jpg0202b120009ghyvhu3D47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贵阳数聚丽呈酒店/0206d120009ghxdp53CE3_W_1080_808_R5_D.jpg0206d120009ghxdp53CE3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3" name="文本框 2"/>
          <p:cNvSpPr txBox="1"/>
          <p:nvPr/>
        </p:nvSpPr>
        <p:spPr bwMode="auto">
          <a:xfrm>
            <a:off x="631189" y="2248535"/>
            <a:ext cx="5299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贵阳数聚丽呈酒店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贵安新区高铁站店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贵州贵阳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608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万国艺术酒店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甲秀楼大十字广场店</a:t>
            </a:r>
            <a:r>
              <a:rPr lang="en-US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 descr="/Users/xiehaomin/Documents/案例图片/精品酒店/贵阳空港生态酒店/贵阳万国艺术酒店/1mc5y12000csxuoy2EAAA_W_1080_808_R5_D.jpg1mc5y12000csxuoy2EAAA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贵阳空港生态酒店/贵阳万国艺术酒店/1mc6012000cswsft78F10_W_1080_808_R5_D.jpg1mc6012000cswsft78F10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贵阳空港生态酒店/贵阳万国艺术酒店/1mc4x12000cswynju9988_W_1080_808_R5_D.jpg1mc4x12000cswynju9988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贵州贵阳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039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深圳湾英仕达酒店</a:t>
            </a:r>
            <a:endParaRPr/>
          </a:p>
        </p:txBody>
      </p:sp>
      <p:pic>
        <p:nvPicPr>
          <p:cNvPr id="20" name="图片 19" descr="/Users/xiehaomin/Documents/案例图片/精品酒店/深圳湾科技园华酒店/01达实智能.jpg01达实智能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深圳湾科技园华酒店/01大堂.jpg01大堂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深圳湾科技园华酒店/10.jpg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广东深圳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latin typeface="PingFang SC"/>
                <a:ea typeface="PingFang SC"/>
              </a:rPr>
              <a:t>达拉特旗真金国际酒店</a:t>
            </a:r>
            <a:endParaRPr dirty="0"/>
          </a:p>
        </p:txBody>
      </p:sp>
      <p:sp>
        <p:nvSpPr>
          <p:cNvPr id="5" name="文本框 4"/>
          <p:cNvSpPr txBox="1"/>
          <p:nvPr/>
        </p:nvSpPr>
        <p:spPr bwMode="auto">
          <a:xfrm>
            <a:off x="631190" y="332799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800">
                <a:solidFill>
                  <a:schemeClr val="bg1">
                    <a:lumMod val="50000"/>
                  </a:schemeClr>
                </a:solidFill>
              </a:rPr>
              <a:t>内蒙古鄂尔多斯</a:t>
            </a:r>
            <a:endParaRPr/>
          </a:p>
        </p:txBody>
      </p:sp>
      <p:pic>
        <p:nvPicPr>
          <p:cNvPr id="9" name="图片 8" descr="/Users/xiehaomin/Desktop/案例添加/达拉特旗真金国际酒店预订价格,联系电话位置地址【携程酒店】.png达拉特旗真金国际酒店预订价格,联系电话位置地址【携程酒店】"/>
          <p:cNvPicPr>
            <a:picLocks noChangeAspect="1"/>
          </p:cNvPicPr>
          <p:nvPr/>
        </p:nvPicPr>
        <p:blipFill>
          <a:blip r:embed="rId3"/>
          <a:srcRect l="142" r="141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 descr="/Users/xiehaomin/Desktop/案例添加/达拉特旗真金国际酒店预订价格,联系电话位置地址【携程酒店】-2.png达拉特旗真金国际酒店预订价格,联系电话位置地址【携程酒店】-2"/>
          <p:cNvPicPr>
            <a:picLocks noChangeAspect="1"/>
          </p:cNvPicPr>
          <p:nvPr/>
        </p:nvPicPr>
        <p:blipFill>
          <a:blip r:embed="rId4"/>
          <a:srcRect t="713" b="712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/Users/xiehaomin/Desktop/案例添加/达拉特旗真金国际酒店预订价格,联系电话位置地址【携程酒店】-1.png达拉特旗真金国际酒店预订价格,联系电话位置地址【携程酒店】-1"/>
          <p:cNvPicPr>
            <a:picLocks noChangeAspect="1"/>
          </p:cNvPicPr>
          <p:nvPr/>
        </p:nvPicPr>
        <p:blipFill>
          <a:blip r:embed="rId5"/>
          <a:srcRect t="713" b="71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92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盐城建湖金陵悦湖酒店</a:t>
            </a:r>
            <a:endParaRPr/>
          </a:p>
        </p:txBody>
      </p:sp>
      <p:pic>
        <p:nvPicPr>
          <p:cNvPr id="20" name="图片 19" descr="/Users/xiehaomin/Documents/案例图片/精品酒店/金陵悦湖酒店/0206c12000azkgq8g8352_W_1080_808_R5_D.jpg0206c12000azkgq8g8352_W_1080_808_R5_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金陵悦湖酒店/0202y12000azkhrjt9AE2_W_1080_808_R5_D.jpg0202y12000azkhrjt9AE2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金陵悦湖酒店/1mc4512000b0dfime7EEA_W_1080_808_R5_D.jpg1mc4512000b0dfime7EEA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江苏盐城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沛县汉源金陵山水酒店</a:t>
            </a:r>
            <a:endParaRPr/>
          </a:p>
        </p:txBody>
      </p:sp>
      <p:pic>
        <p:nvPicPr>
          <p:cNvPr id="20" name="图片 19" descr="/Users/xiehaomin/Desktop/案例添加/沛县汉源金陵山水酒店预订价格,联系电话位置地址【携程酒店】.png沛县汉源金陵山水酒店预订价格,联系电话位置地址【携程酒店】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esktop/案例添加/沛县汉源金陵山水酒店预订价格,联系电话位置地址【携程酒店】-2.png沛县汉源金陵山水酒店预订价格,联系电话位置地址【携程酒店】-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esktop/案例添加/沛县汉源金陵山水酒店预订价格,联系电话位置地址【携程酒店】-1.png沛县汉源金陵山水酒店预订价格,联系电话位置地址【携程酒店】-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江苏徐州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4624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崇左丽呈华廷酒店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崇左高铁南站店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3456" r="13456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7803" b="7802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7803" b="780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广西崇左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2609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铂领荟酒店</a:t>
            </a:r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4616" r="14616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铂领荟酒店/0204x120009u8jzu25CC3_W_1080_808_R5_D.jpg0204x120009u8jzu25CC3_W_1080_808_R5_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铂领荟酒店/0205s120009u8jikcE153_W_1080_808_R5_D.jpg0205s120009u8jikcE153_W_1080_808_R5_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5" name="文本框 4"/>
          <p:cNvSpPr txBox="1"/>
          <p:nvPr/>
        </p:nvSpPr>
        <p:spPr bwMode="auto">
          <a:xfrm>
            <a:off x="631190" y="3327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>
                <a:solidFill>
                  <a:schemeClr val="bg1">
                    <a:lumMod val="50000"/>
                  </a:schemeClr>
                </a:solidFill>
              </a:rPr>
              <a:t>四川成都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099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3072E14-B4C7-7BD7-277E-04250C7DC74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E0B5CB9-699E-4C5B-8BD2-5FCF310647F0}"/>
              </a:ext>
            </a:extLst>
          </p:cNvPr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西博城大酒店</a:t>
            </a:r>
            <a:endParaRPr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15FC70-1CB7-7DD5-7C81-27069600E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2052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85886-DB50-D3E5-51B1-8D4367C2A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 b="953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6F498E-04CD-F48A-570F-6481BFBF5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r="366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67BCB3F-3814-FEF6-0FFE-7C9953590640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EB9F8C4-6695-B8C7-0C40-7521C8D80E1A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四川成都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C00EDB0-5170-CE66-F6F1-F8E2D880FD9E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884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凤凰湖天泉酒店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 descr="/Users/xiehaomin/Desktop/案例添加/成都凤凰湖天泉酒店青白江万达广场店预订价格,联系电话位置地址【携程酒店】.png成都凤凰湖天泉酒店青白江万达广场店预订价格,联系电话位置地址【携程酒店】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esktop/案例添加/成都凤凰湖天泉酒店青白江万达广场店预订价格,联系电话位置地址【携程酒店】-2.png成都凤凰湖天泉酒店青白江万达广场店预订价格,联系电话位置地址【携程酒店】-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esktop/案例添加/成都凤凰湖天泉酒店青白江万达广场店预订价格,联系电话位置地址【携程酒店】-1.png成都凤凰湖天泉酒店青白江万达广场店预订价格,联系电话位置地址【携程酒店】-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5" name="文本框 4"/>
          <p:cNvSpPr txBox="1"/>
          <p:nvPr/>
        </p:nvSpPr>
        <p:spPr bwMode="auto">
          <a:xfrm>
            <a:off x="631190" y="3327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>
                <a:solidFill>
                  <a:schemeClr val="bg1">
                    <a:lumMod val="50000"/>
                  </a:schemeClr>
                </a:solidFill>
              </a:rPr>
              <a:t>四川成都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1622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>
                <a:latin typeface="PingFang SC"/>
                <a:ea typeface="PingFang SC"/>
              </a:rPr>
              <a:t>德阳新德大酒店</a:t>
            </a:r>
            <a:endParaRPr/>
          </a:p>
        </p:txBody>
      </p:sp>
      <p:grpSp>
        <p:nvGrpSpPr>
          <p:cNvPr id="4" name="组合 3"/>
          <p:cNvGrpSpPr/>
          <p:nvPr/>
        </p:nvGrpSpPr>
        <p:grpSpPr bwMode="auto">
          <a:xfrm>
            <a:off x="631190" y="3327991"/>
            <a:ext cx="1488425" cy="369332"/>
            <a:chOff x="631190" y="3327991"/>
            <a:chExt cx="1488425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四川德阳</a:t>
              </a:r>
              <a:endParaRPr lang="zh-CN"/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1934884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/>
            </a:p>
          </p:txBody>
        </p:sp>
      </p:grpSp>
      <p:pic>
        <p:nvPicPr>
          <p:cNvPr id="9" name="图片 8" descr="/Users/xiehaomin/Documents/案例图片/精品酒店/新德大酒店/0203b12000867dnylF9D8_W_1080_808_R5_D.jpg0203b12000867dnylF9D8_W_1080_808_R5_D"/>
          <p:cNvPicPr>
            <a:picLocks noChangeAspect="1"/>
          </p:cNvPicPr>
          <p:nvPr/>
        </p:nvPicPr>
        <p:blipFill>
          <a:blip r:embed="rId3"/>
          <a:srcRect l="25967" t="21596" r="28601" b="9391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 descr="/Users/xiehaomin/Documents/案例图片/精品酒店/新德大酒店/0205r120008pxq502F4F9_W_1080_808_R5_D.jpg0205r120008pxq502F4F9_W_1080_808_R5_D"/>
          <p:cNvPicPr>
            <a:picLocks noChangeAspect="1"/>
          </p:cNvPicPr>
          <p:nvPr/>
        </p:nvPicPr>
        <p:blipFill>
          <a:blip r:embed="rId4"/>
          <a:srcRect t="7750" b="7750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/Users/xiehaomin/Documents/案例图片/精品酒店/新德大酒店/0206x120008pxqi6h316C_W_1080_808_R5_D.jpg0206x120008pxqi6h316C_W_1080_808_R5_D"/>
          <p:cNvPicPr>
            <a:picLocks noChangeAspect="1"/>
          </p:cNvPicPr>
          <p:nvPr/>
        </p:nvPicPr>
        <p:blipFill>
          <a:blip r:embed="rId5"/>
          <a:srcRect t="12507" b="12507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8932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德阳东电宾馆</a:t>
            </a:r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6656" r="16656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四川德阳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961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464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阆中水城嘉舟丽港酒店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26112" r="26111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7644" b="764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7498" b="7498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四川南充</a:t>
              </a:r>
              <a:endParaRPr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16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仁寿悦陵州酒店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城南店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 descr="/Users/xiehaomin/Desktop/仁寿悦陵州酒店城南店预订价格,联系电话位置地址【携程酒店】 2.jpg仁寿悦陵州酒店城南店预订价格,联系电话位置地址【携程酒店】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esktop/仁寿悦陵州酒店城南店预订价格,联系电话位置地址【携程酒店】 3.jpg仁寿悦陵州酒店城南店预订价格,联系电话位置地址【携程酒店】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esktop/仁寿悦陵州酒店城南店预订价格,联系电话位置地址【携程酒店】.jpg仁寿悦陵州酒店城南店预订价格,联系电话位置地址【携程酒店】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5" name="文本框 4"/>
          <p:cNvSpPr txBox="1"/>
          <p:nvPr/>
        </p:nvSpPr>
        <p:spPr bwMode="auto">
          <a:xfrm>
            <a:off x="631190" y="3327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>
                <a:solidFill>
                  <a:schemeClr val="bg1">
                    <a:lumMod val="50000"/>
                  </a:schemeClr>
                </a:solidFill>
              </a:rPr>
              <a:t>四川眉山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433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40A6243-C54F-8632-BE70-B3DDAD10516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0BE956-4C20-6DEF-C910-1971C0E0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20" y="1470212"/>
            <a:ext cx="6427916" cy="428527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F4D9AB0-9263-0F3D-A614-2384120D7895}"/>
              </a:ext>
            </a:extLst>
          </p:cNvPr>
          <p:cNvSpPr txBox="1"/>
          <p:nvPr/>
        </p:nvSpPr>
        <p:spPr bwMode="auto">
          <a:xfrm>
            <a:off x="7354718" y="1980212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成都空港国际会议中心酒店</a:t>
            </a:r>
            <a:endParaRPr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20AC182-8918-AAF7-F0D6-80AD8D985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8131026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43160F-E0A7-4CB9-9464-D9D78BC77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7803"/>
          <a:stretch/>
        </p:blipFill>
        <p:spPr bwMode="auto">
          <a:xfrm>
            <a:off x="4346426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AA7274C-D63B-0839-6305-E133DCF3C8F7}"/>
              </a:ext>
            </a:extLst>
          </p:cNvPr>
          <p:cNvSpPr txBox="1"/>
          <p:nvPr/>
        </p:nvSpPr>
        <p:spPr bwMode="auto">
          <a:xfrm>
            <a:off x="7354719" y="3059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四川成都</a:t>
            </a:r>
            <a:endParaRPr 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0CB12F2-4194-33B7-A74D-5A179584BFFC}"/>
              </a:ext>
            </a:extLst>
          </p:cNvPr>
          <p:cNvSpPr txBox="1"/>
          <p:nvPr/>
        </p:nvSpPr>
        <p:spPr bwMode="auto">
          <a:xfrm>
            <a:off x="2015708" y="33279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zh-CN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2526450-D3C2-FE50-0695-6BA13EA82AE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A8A06E-37A2-598C-C6BC-66848CD7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4296" y="1102807"/>
            <a:ext cx="4012216" cy="513662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07F2CBE-3D19-DDBA-F6F8-A3D17EAFC50B}"/>
              </a:ext>
            </a:extLst>
          </p:cNvPr>
          <p:cNvSpPr txBox="1"/>
          <p:nvPr/>
        </p:nvSpPr>
        <p:spPr bwMode="auto">
          <a:xfrm>
            <a:off x="5748984" y="1674794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中国曲艺大酒店</a:t>
            </a:r>
            <a:endParaRPr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432C597-B195-ECB7-A1A2-C5B3298B76BE}"/>
              </a:ext>
            </a:extLst>
          </p:cNvPr>
          <p:cNvGrpSpPr/>
          <p:nvPr/>
        </p:nvGrpSpPr>
        <p:grpSpPr bwMode="auto">
          <a:xfrm>
            <a:off x="5748985" y="2754250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8EC3C7E-3269-CE4E-01BE-EC6E14E246DD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四川广安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FE240E1-FCE2-E37C-F4E7-1C9BA9671D70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DABC80D2-DBB2-BCAD-1127-732116763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677"/>
          <a:stretch/>
        </p:blipFill>
        <p:spPr bwMode="auto">
          <a:xfrm>
            <a:off x="4301602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D63904-0CE7-5902-4DDD-4B2F31CDF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677"/>
          <a:stretch/>
        </p:blipFill>
        <p:spPr bwMode="auto">
          <a:xfrm>
            <a:off x="8086202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366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16FFA6E-2E1C-9430-83F6-739ED3E8B57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C41FE3-8BB8-9F10-A52C-D5E81D9AC95F}"/>
              </a:ext>
            </a:extLst>
          </p:cNvPr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茂名华讯温德姆</a:t>
            </a:r>
            <a:endParaRPr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8798FDA-A40E-538C-496C-C4F0C9EC7DC7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FF123BE-8F87-45A0-A62F-5B95E81A204C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广东茂名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62CB95E-A1D6-6D22-8107-1644493398C6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1DBF820-D861-8FEB-072C-7026B91B7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94" y="636639"/>
            <a:ext cx="4421639" cy="55847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31A99CE-C8CC-FA7E-1BFB-70788447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" r="10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1A08B8-14DD-129C-FC56-F943CB2C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" r="10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0455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CE2A70A-C4DA-5350-BFD9-22D3E889713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FBA814-5935-F142-80E1-66FE83311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512" y="398554"/>
            <a:ext cx="4400388" cy="585887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3D4D8F-A816-DB60-5EDB-861C01F6B360}"/>
              </a:ext>
            </a:extLst>
          </p:cNvPr>
          <p:cNvSpPr txBox="1"/>
          <p:nvPr/>
        </p:nvSpPr>
        <p:spPr bwMode="auto">
          <a:xfrm>
            <a:off x="631189" y="2248535"/>
            <a:ext cx="4624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吉安永丰铜锣湾国际大酒店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8940009-4B3D-14D2-9340-AF767BAE50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03" b="1250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C019B3-279C-1C42-DF94-09778CD44B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" r="52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34DAAF8-1389-9E8E-5541-567130D62B16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F8D3835-67F3-4059-3842-8616CAF47ECA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江西吉安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30DD99D-B67C-C9FA-3555-F741E4CDECB8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45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76C5C85-169A-69D2-77CC-9B2294CB7A6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83E845-B0F8-04DE-6AD3-6FC06ED7B2D8}"/>
              </a:ext>
            </a:extLst>
          </p:cNvPr>
          <p:cNvSpPr txBox="1"/>
          <p:nvPr/>
        </p:nvSpPr>
        <p:spPr bwMode="auto">
          <a:xfrm>
            <a:off x="631189" y="2248535"/>
            <a:ext cx="4624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南京虹桥饭店</a:t>
            </a:r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(</a:t>
            </a: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金陵改造</a:t>
            </a:r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黑体"/>
              </a:rPr>
              <a:t>)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黑体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C667207-9545-585C-31F4-5F21AF2F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10" r="16610"/>
          <a:stretch/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46A9D6-EBC1-F818-9E87-C259B34A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03" b="7803"/>
          <a:stretch/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A03EA93-9A5B-15C9-6F59-61A1514A11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803" b="7803"/>
          <a:stretch/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EBD1FAC-F91A-329C-154E-E1C4A0716294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9B82938-83A1-2613-BB8E-40731ADDA162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11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江苏南京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362E12C-C519-3F2E-237F-1A0F3FF41FD2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485283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386</Words>
  <Application>Microsoft Office PowerPoint</Application>
  <DocSecurity>0</DocSecurity>
  <PresentationFormat>宽屏</PresentationFormat>
  <Paragraphs>133</Paragraphs>
  <Slides>44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1" baseType="lpstr">
      <vt:lpstr>PingFang SC</vt:lpstr>
      <vt:lpstr>等线</vt:lpstr>
      <vt:lpstr>等线 Light</vt:lpstr>
      <vt:lpstr>微软雅黑</vt:lpstr>
      <vt:lpstr>Arial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Microsoft Office User</dc:creator>
  <cp:keywords/>
  <dc:description/>
  <cp:lastModifiedBy>浩民 谢</cp:lastModifiedBy>
  <cp:revision>249</cp:revision>
  <dcterms:created xsi:type="dcterms:W3CDTF">2024-11-11T06:16:00Z</dcterms:created>
  <dcterms:modified xsi:type="dcterms:W3CDTF">2025-05-27T05:29:17Z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151F1964ABFA41B09076B8FC8E11CB3E_12</vt:lpwstr>
  </property>
  <property fmtid="{D5CDD505-2E9C-101B-9397-08002B2CF9AE}" pid="3" name="KSOProductBuildVer">
    <vt:lpwstr>2052-12.1.0.18608</vt:lpwstr>
  </property>
</Properties>
</file>