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  <p:sldMasterId id="2147483648" r:id="rId2"/>
  </p:sldMasterIdLst>
  <p:notesMasterIdLst>
    <p:notesMasterId r:id="rId38"/>
  </p:notesMasterIdLst>
  <p:sldIdLst>
    <p:sldId id="257" r:id="rId3"/>
    <p:sldId id="256" r:id="rId4"/>
    <p:sldId id="258" r:id="rId5"/>
    <p:sldId id="425" r:id="rId6"/>
    <p:sldId id="426" r:id="rId7"/>
    <p:sldId id="410" r:id="rId8"/>
    <p:sldId id="259" r:id="rId9"/>
    <p:sldId id="428" r:id="rId10"/>
    <p:sldId id="260" r:id="rId11"/>
    <p:sldId id="429" r:id="rId12"/>
    <p:sldId id="427" r:id="rId13"/>
    <p:sldId id="261" r:id="rId14"/>
    <p:sldId id="408" r:id="rId15"/>
    <p:sldId id="419" r:id="rId16"/>
    <p:sldId id="420" r:id="rId17"/>
    <p:sldId id="421" r:id="rId18"/>
    <p:sldId id="407" r:id="rId19"/>
    <p:sldId id="409" r:id="rId20"/>
    <p:sldId id="424" r:id="rId21"/>
    <p:sldId id="264" r:id="rId22"/>
    <p:sldId id="266" r:id="rId23"/>
    <p:sldId id="265" r:id="rId24"/>
    <p:sldId id="411" r:id="rId25"/>
    <p:sldId id="417" r:id="rId26"/>
    <p:sldId id="414" r:id="rId27"/>
    <p:sldId id="412" r:id="rId28"/>
    <p:sldId id="405" r:id="rId29"/>
    <p:sldId id="268" r:id="rId30"/>
    <p:sldId id="416" r:id="rId31"/>
    <p:sldId id="418" r:id="rId32"/>
    <p:sldId id="413" r:id="rId33"/>
    <p:sldId id="269" r:id="rId34"/>
    <p:sldId id="403" r:id="rId35"/>
    <p:sldId id="422" r:id="rId36"/>
    <p:sldId id="406" r:id="rId37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3"/>
    <p:restoredTop sz="94694"/>
  </p:normalViewPr>
  <p:slideViewPr>
    <p:cSldViewPr snapToGrid="0">
      <p:cViewPr varScale="1">
        <p:scale>
          <a:sx n="104" d="100"/>
          <a:sy n="104" d="100"/>
        </p:scale>
        <p:origin x="7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45603-576B-6440-9C7E-4A13A3696B0A}" type="datetimeFigureOut">
              <a:rPr kumimoji="1" lang="zh-CN" altLang="en-US" smtClean="0"/>
              <a:t>2025/6/3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82848-B679-C140-BEC2-E07E05C273F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AD31C87-9431-A0CD-2118-9EB46486A92E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82848-B679-C140-BEC2-E07E05C273FE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92331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3E85C-A2B6-DC40-190B-28DDB254E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9718F26-9E1A-0469-7F8B-8A32E616FC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70321D6-BCF5-124C-544E-F3DAA87E14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3464D2-06D9-C0CC-5989-055A873904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82848-B679-C140-BEC2-E07E05C273FE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24001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82848-B679-C140-BEC2-E07E05C273FE}" type="slidenum">
              <a:rPr kumimoji="1" lang="zh-CN" altLang="en-US" smtClean="0"/>
              <a:t>35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23227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4B4C75-54F8-2B4A-159C-8F639BB29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3F4EA4F-7B06-4349-B1B6-A99B9DB8C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C624A2-09D8-6CA9-EAE7-A51BC304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FB35-DFD4-4690-9AAE-C0F16A8333DE}" type="datetimeFigureOut">
              <a:rPr lang="zh-CN" altLang="en-US" smtClean="0"/>
              <a:t>2025/6/3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68FDF9-EBA9-ED94-30CE-D27136271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60BEA6-1B75-5181-0676-88F7BA112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7D95-9004-433E-94C6-B65D17085B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00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DD85B8-3155-5682-4597-869D0D693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BD4CE4-A3B8-9DFD-E4C2-71A637DB8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98ACDB-4695-A449-9F06-E13205A3C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FB35-DFD4-4690-9AAE-C0F16A8333DE}" type="datetimeFigureOut">
              <a:rPr lang="zh-CN" altLang="en-US" smtClean="0"/>
              <a:t>2025/6/3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A3FFBC-EE8A-3C36-1967-E79B9438F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BC62DE-9B0B-5FA6-D69C-56F32316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7D95-9004-433E-94C6-B65D17085B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88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82F4623-F2CC-3495-8F9E-6366D474D5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EFAF7F2-22C5-3976-E6E6-DDA0DA700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C179A1-CCAE-52F9-5A82-4DD0E730D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FB35-DFD4-4690-9AAE-C0F16A8333DE}" type="datetimeFigureOut">
              <a:rPr lang="zh-CN" altLang="en-US" smtClean="0"/>
              <a:t>2025/6/3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490A36-778A-5483-ADFF-BA12864D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5327BA-964D-73A3-A184-37AA113F5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7D95-9004-433E-94C6-B65D17085B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81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876F-D65B-4E48-AF2C-97310026EEC6}" type="datetimeFigureOut">
              <a:rPr kumimoji="1" lang="zh-CN" altLang="en-US" smtClean="0"/>
              <a:t>2025/6/3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3DB8-C815-F247-88EF-141D5675C6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876F-D65B-4E48-AF2C-97310026EEC6}" type="datetimeFigureOut">
              <a:rPr kumimoji="1" lang="zh-CN" altLang="en-US" smtClean="0"/>
              <a:t>2025/6/3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3DB8-C815-F247-88EF-141D5675C6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876F-D65B-4E48-AF2C-97310026EEC6}" type="datetimeFigureOut">
              <a:rPr kumimoji="1" lang="zh-CN" altLang="en-US" smtClean="0"/>
              <a:t>2025/6/3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3DB8-C815-F247-88EF-141D5675C6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876F-D65B-4E48-AF2C-97310026EEC6}" type="datetimeFigureOut">
              <a:rPr kumimoji="1" lang="zh-CN" altLang="en-US" smtClean="0"/>
              <a:t>2025/6/3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3DB8-C815-F247-88EF-141D5675C6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876F-D65B-4E48-AF2C-97310026EEC6}" type="datetimeFigureOut">
              <a:rPr kumimoji="1" lang="zh-CN" altLang="en-US" smtClean="0"/>
              <a:t>2025/6/3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3DB8-C815-F247-88EF-141D5675C6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876F-D65B-4E48-AF2C-97310026EEC6}" type="datetimeFigureOut">
              <a:rPr kumimoji="1" lang="zh-CN" altLang="en-US" smtClean="0"/>
              <a:t>2025/6/3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3DB8-C815-F247-88EF-141D5675C6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876F-D65B-4E48-AF2C-97310026EEC6}" type="datetimeFigureOut">
              <a:rPr kumimoji="1" lang="zh-CN" altLang="en-US" smtClean="0"/>
              <a:t>2025/6/3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3DB8-C815-F247-88EF-141D5675C6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876F-D65B-4E48-AF2C-97310026EEC6}" type="datetimeFigureOut">
              <a:rPr kumimoji="1" lang="zh-CN" altLang="en-US" smtClean="0"/>
              <a:t>2025/6/3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3DB8-C815-F247-88EF-141D5675C6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9641F6-6A18-2452-529D-EA92262B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27DE4C-2BBA-2CD0-0F78-EC5CECC4B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EACF9F-ACBC-EC77-F655-E9D84F49B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FB35-DFD4-4690-9AAE-C0F16A8333DE}" type="datetimeFigureOut">
              <a:rPr lang="zh-CN" altLang="en-US" smtClean="0"/>
              <a:t>2025/6/3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96514F-BC29-3894-4670-72978B1A5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CB2550-280A-DB9E-8172-09476A50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7D95-9004-433E-94C6-B65D17085B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767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876F-D65B-4E48-AF2C-97310026EEC6}" type="datetimeFigureOut">
              <a:rPr kumimoji="1" lang="zh-CN" altLang="en-US" smtClean="0"/>
              <a:t>2025/6/3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3DB8-C815-F247-88EF-141D5675C6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876F-D65B-4E48-AF2C-97310026EEC6}" type="datetimeFigureOut">
              <a:rPr kumimoji="1" lang="zh-CN" altLang="en-US" smtClean="0"/>
              <a:t>2025/6/3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3DB8-C815-F247-88EF-141D5675C6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876F-D65B-4E48-AF2C-97310026EEC6}" type="datetimeFigureOut">
              <a:rPr kumimoji="1" lang="zh-CN" altLang="en-US" smtClean="0"/>
              <a:t>2025/6/3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3DB8-C815-F247-88EF-141D5675C6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D36A84-E468-E0CF-E8BA-AEE846CCA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6337EAB-3512-E8D4-4F50-63211DEC6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876F-D65B-4E48-AF2C-97310026EEC6}" type="datetimeFigureOut">
              <a:rPr kumimoji="1" lang="zh-CN" altLang="en-US" smtClean="0"/>
              <a:t>2025/6/3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21575A1-B9DF-2552-F217-E188CAB8A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9EFEA5B-F894-199B-EF17-C9DC4F58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3DB8-C815-F247-88EF-141D5675C6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813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628068-3346-1479-86AA-47326021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289A0C-846D-E190-B477-AD01250A2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D82DD5-D779-A485-782D-0118DA94B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FB35-DFD4-4690-9AAE-C0F16A8333DE}" type="datetimeFigureOut">
              <a:rPr lang="zh-CN" altLang="en-US" smtClean="0"/>
              <a:t>2025/6/3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72C37B-3854-CFF5-F02E-6FF89B486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CF0E97-05C8-75D1-390F-544A9441C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7D95-9004-433E-94C6-B65D17085B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96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6C0081-5B13-E0D1-CC5A-96FF78130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9F69D4-EDFA-6040-1421-B37DF0DDDB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DC09B80-A5AF-2979-BB65-A37FD0408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6FBF64-00C1-5DD7-4F3B-B3D089C99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FB35-DFD4-4690-9AAE-C0F16A8333DE}" type="datetimeFigureOut">
              <a:rPr lang="zh-CN" altLang="en-US" smtClean="0"/>
              <a:t>2025/6/3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46234DD-206B-E9C6-E8F4-6DCD47441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B6CF881-6B4C-E2B4-9779-208FF95C6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7D95-9004-433E-94C6-B65D17085B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953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ECA5C1-8F09-3F14-E726-320DF8CB4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3900A9-5BBB-68BA-98F8-D678CAEF3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ADD16A6-3453-7890-6A4E-EC0E38700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0A5F0A1-4348-07AB-D905-9E67561650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F151B07-B57D-3ED1-3BD0-DFC55BB2FE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A49B784-6EC9-81CB-99FA-7F2884CCD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FB35-DFD4-4690-9AAE-C0F16A8333DE}" type="datetimeFigureOut">
              <a:rPr lang="zh-CN" altLang="en-US" smtClean="0"/>
              <a:t>2025/6/3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364845D-EE40-4826-8A41-D33E7F2F7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BF1BAB7-60EE-D9E1-A8C3-19C2EA0CD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7D95-9004-433E-94C6-B65D17085B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457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5E41D7-2655-8311-18FD-0E2DAC628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0DD87DA-7CC0-8923-E8E4-D774D56FE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FB35-DFD4-4690-9AAE-C0F16A8333DE}" type="datetimeFigureOut">
              <a:rPr lang="zh-CN" altLang="en-US" smtClean="0"/>
              <a:t>2025/6/3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D3BBA1A-8D52-EB15-D686-A06158DE5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39DA59E-EA4B-2753-C2F4-7453ACE2C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7D95-9004-433E-94C6-B65D17085B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27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86F1D9D-6A0B-D4C4-83B2-E38565B93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FB35-DFD4-4690-9AAE-C0F16A8333DE}" type="datetimeFigureOut">
              <a:rPr lang="zh-CN" altLang="en-US" smtClean="0"/>
              <a:t>2025/6/3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77334E4-16E0-1757-7C6B-8AAEDD34F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3527E4-F168-8121-6A88-79F20DA5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7D95-9004-433E-94C6-B65D17085B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70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31EC6C-4EE2-4DEB-6FEE-6761154A5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48BDF9-6891-2D8C-5474-4F9864E4A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504141-96EF-6D58-4A99-645D64D4F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DBF1F0-7DF0-A748-7F69-101FA012A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FB35-DFD4-4690-9AAE-C0F16A8333DE}" type="datetimeFigureOut">
              <a:rPr lang="zh-CN" altLang="en-US" smtClean="0"/>
              <a:t>2025/6/3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77980E9-931E-DB49-F802-6709E6B3F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48D5258-5F5A-C5D5-10E7-B3A5BB88B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7D95-9004-433E-94C6-B65D17085B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59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611B89-2094-69A3-97F2-18DF68633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AE23298-7164-77B2-ED8E-93EEAB1B1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341FD5F-8B27-F160-B756-2505DB411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9D0E8EB-5E8A-CF01-9518-072CCFAB2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FB35-DFD4-4690-9AAE-C0F16A8333DE}" type="datetimeFigureOut">
              <a:rPr lang="zh-CN" altLang="en-US" smtClean="0"/>
              <a:t>2025/6/3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97991F-EE69-AD63-3872-5E05A432D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4B062-7460-7709-8C4A-878662B11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7D95-9004-433E-94C6-B65D17085B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8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7623910-1837-7D73-D9B4-B3E3BE4C2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3C3208-FAF3-1F5F-8A0B-8447D3E83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4E2990-28BC-E6EA-19A1-5FAA30760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8FB35-DFD4-4690-9AAE-C0F16A8333DE}" type="datetimeFigureOut">
              <a:rPr lang="zh-CN" altLang="en-US" smtClean="0"/>
              <a:t>2025/6/3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94D322-69AD-E75C-9123-1336CBA1B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D726C1-0AF0-B848-7593-2A0ED08CB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D7D95-9004-433E-94C6-B65D17085B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04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1876F-D65B-4E48-AF2C-97310026EEC6}" type="datetimeFigureOut">
              <a:rPr kumimoji="1" lang="zh-CN" altLang="en-US" smtClean="0"/>
              <a:t>2025/6/3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B3DB8-C815-F247-88EF-141D5675C656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610B31F-9406-55BA-50D7-9420B8FBA4B2}"/>
              </a:ext>
            </a:extLst>
          </p:cNvPr>
          <p:cNvSpPr txBox="1"/>
          <p:nvPr userDrawn="1"/>
        </p:nvSpPr>
        <p:spPr>
          <a:xfrm>
            <a:off x="7981343" y="6057984"/>
            <a:ext cx="3600666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1050" b="1" dirty="0">
                <a:solidFill>
                  <a:schemeClr val="bg1">
                    <a:lumMod val="50000"/>
                  </a:schemeClr>
                </a:solidFill>
              </a:rPr>
              <a:t>服务热线：</a:t>
            </a:r>
            <a:r>
              <a:rPr lang="en-US" altLang="zh-CN" sz="1050" b="1" dirty="0">
                <a:solidFill>
                  <a:schemeClr val="bg1">
                    <a:lumMod val="50000"/>
                  </a:schemeClr>
                </a:solidFill>
              </a:rPr>
              <a:t>400 100 5151          </a:t>
            </a:r>
            <a:r>
              <a:rPr lang="zh-CN" altLang="en-US" sz="1050" b="1" dirty="0">
                <a:solidFill>
                  <a:schemeClr val="bg1">
                    <a:lumMod val="50000"/>
                  </a:schemeClr>
                </a:solidFill>
              </a:rPr>
              <a:t>网址：</a:t>
            </a:r>
            <a:r>
              <a:rPr lang="en-US" altLang="zh-CN" sz="1050" b="1" dirty="0">
                <a:solidFill>
                  <a:schemeClr val="bg1">
                    <a:lumMod val="50000"/>
                  </a:schemeClr>
                </a:solidFill>
              </a:rPr>
              <a:t>www.povodo.com </a:t>
            </a:r>
            <a:endParaRPr lang="zh-CN" altLang="en-US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B49CDFE-910D-632D-44B1-3E9F561EDE72}"/>
              </a:ext>
            </a:extLst>
          </p:cNvPr>
          <p:cNvSpPr txBox="1"/>
          <p:nvPr userDrawn="1"/>
        </p:nvSpPr>
        <p:spPr>
          <a:xfrm>
            <a:off x="11353800" y="530941"/>
            <a:ext cx="369332" cy="1563330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r>
              <a:rPr lang="zh-CN" altLang="en-US" sz="1200" b="1" i="0" spc="300" dirty="0">
                <a:solidFill>
                  <a:schemeClr val="bg1">
                    <a:lumMod val="50000"/>
                  </a:schemeClr>
                </a:solidFill>
              </a:rPr>
              <a:t>典型案例集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127D2FE-308F-D68B-93EB-FBEFF4C45BC1}"/>
              </a:ext>
            </a:extLst>
          </p:cNvPr>
          <p:cNvSpPr/>
          <p:nvPr userDrawn="1"/>
        </p:nvSpPr>
        <p:spPr>
          <a:xfrm>
            <a:off x="11516695" y="5470148"/>
            <a:ext cx="130628" cy="7840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38000">
                <a:schemeClr val="bg1">
                  <a:lumMod val="65000"/>
                </a:schemeClr>
              </a:gs>
              <a:gs pos="69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106E33E-5967-E60D-D679-23FD44F331FB}"/>
              </a:ext>
            </a:extLst>
          </p:cNvPr>
          <p:cNvSpPr txBox="1"/>
          <p:nvPr userDrawn="1"/>
        </p:nvSpPr>
        <p:spPr>
          <a:xfrm>
            <a:off x="653338" y="5977241"/>
            <a:ext cx="31129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*</a:t>
            </a:r>
            <a:r>
              <a:rPr lang="en-US" altLang="zh-CN" sz="1200" dirty="0"/>
              <a:t> </a:t>
            </a:r>
            <a:r>
              <a:rPr lang="zh-CN" altLang="en-US" sz="1200" b="1" dirty="0"/>
              <a:t>表示客房管家（小为）案例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4660" y="2600915"/>
            <a:ext cx="54309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/>
              <a:t>典型案例集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5494" y="5625652"/>
            <a:ext cx="51206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2025</a:t>
            </a:r>
            <a:r>
              <a:rPr lang="zh-CN" altLang="en-US" sz="1200" b="1" dirty="0"/>
              <a:t>年</a:t>
            </a:r>
            <a:r>
              <a:rPr lang="en-US" altLang="zh-CN" sz="1200" b="1" dirty="0"/>
              <a:t>6</a:t>
            </a:r>
            <a:r>
              <a:rPr lang="zh-CN" altLang="en-US" sz="1200" b="1" dirty="0"/>
              <a:t>月</a:t>
            </a:r>
            <a:r>
              <a:rPr lang="en-US" altLang="zh-CN" sz="1200" b="1" dirty="0"/>
              <a:t>3</a:t>
            </a:r>
            <a:r>
              <a:rPr lang="zh-CN" altLang="en-US" sz="1200" b="1" dirty="0"/>
              <a:t>日 更新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F9266A4-E72E-AD6E-4005-282BC0BF127F}"/>
              </a:ext>
            </a:extLst>
          </p:cNvPr>
          <p:cNvSpPr txBox="1"/>
          <p:nvPr/>
        </p:nvSpPr>
        <p:spPr bwMode="auto">
          <a:xfrm>
            <a:off x="525494" y="6016311"/>
            <a:ext cx="51206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成都品为道电子技术有限公司</a:t>
            </a:r>
          </a:p>
        </p:txBody>
      </p:sp>
      <p:pic>
        <p:nvPicPr>
          <p:cNvPr id="6" name="图片 5" descr="封面logo">
            <a:extLst>
              <a:ext uri="{FF2B5EF4-FFF2-40B4-BE49-F238E27FC236}">
                <a16:creationId xmlns:a16="http://schemas.microsoft.com/office/drawing/2014/main" id="{28002539-5C0C-EA8F-45FB-8CAC44550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60" y="463194"/>
            <a:ext cx="1546225" cy="2209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FCFCE-6525-B88B-B52B-D6A533E5D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E1B1CB8-1D2C-9004-52F1-AD7C3FAB3523}"/>
              </a:ext>
            </a:extLst>
          </p:cNvPr>
          <p:cNvSpPr txBox="1"/>
          <p:nvPr/>
        </p:nvSpPr>
        <p:spPr>
          <a:xfrm>
            <a:off x="828377" y="2108414"/>
            <a:ext cx="2804991" cy="3291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邛海宾馆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布拖黑绵羊大酒店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西昌湿地阳光假日酒店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西昌观海听涛艺术酒店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西昌千里走单骑酒店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建昌古城店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西昌锦湖大酒店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西昌众欣豪生温泉酒店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东区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普格温泉酒店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喜德德熙温泉大酒店</a:t>
            </a:r>
          </a:p>
          <a:p>
            <a:pPr>
              <a:lnSpc>
                <a:spcPct val="150000"/>
              </a:lnSpc>
            </a:pPr>
            <a:endParaRPr kumimoji="1" lang="zh-CN" altLang="en-US" sz="14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049B79F-C50F-575D-6F56-87D758CDD315}"/>
              </a:ext>
            </a:extLst>
          </p:cNvPr>
          <p:cNvSpPr txBox="1"/>
          <p:nvPr/>
        </p:nvSpPr>
        <p:spPr>
          <a:xfrm>
            <a:off x="678214" y="1695658"/>
            <a:ext cx="2955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/>
              <a:t>凉山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8C196B5-C961-0E77-9FE3-39A5576DE1E6}"/>
              </a:ext>
            </a:extLst>
          </p:cNvPr>
          <p:cNvSpPr txBox="1"/>
          <p:nvPr/>
        </p:nvSpPr>
        <p:spPr>
          <a:xfrm>
            <a:off x="582019" y="1036989"/>
            <a:ext cx="19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四川</a:t>
            </a:r>
            <a:r>
              <a:rPr kumimoji="1" lang="en-US" altLang="zh-CN" sz="1600" b="1" dirty="0">
                <a:solidFill>
                  <a:prstClr val="black"/>
                </a:solidFill>
                <a:latin typeface="等线"/>
                <a:ea typeface="等线" panose="02010600030101010101" pitchFamily="2" charset="-122"/>
              </a:rPr>
              <a:t>9</a:t>
            </a:r>
            <a:r>
              <a:rPr kumimoji="1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/10</a:t>
            </a:r>
            <a:endParaRPr kumimoji="1" lang="zh-CN" altLang="en-US" sz="32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3A7FD2F-6CA4-39E1-8607-22700CAF6EC8}"/>
              </a:ext>
            </a:extLst>
          </p:cNvPr>
          <p:cNvSpPr txBox="1"/>
          <p:nvPr/>
        </p:nvSpPr>
        <p:spPr>
          <a:xfrm>
            <a:off x="4444672" y="2108414"/>
            <a:ext cx="2804991" cy="2321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西昌镜海民宿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星月酒店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太阳与海酒店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云里</a:t>
            </a:r>
            <a:r>
              <a:rPr kumimoji="1" lang="en-US" altLang="zh-CN" sz="1400" dirty="0"/>
              <a:t>·</a:t>
            </a:r>
            <a:r>
              <a:rPr kumimoji="1" lang="zh-CN" altLang="en-US" sz="1400" dirty="0"/>
              <a:t>鹿鸣民宿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西昌鹿鸣民宿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云里凡尘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越西相岭雪牧野民宿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西昌乡村振兴讲习所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96763BA5-AC51-D823-E621-7359AB969688}"/>
              </a:ext>
            </a:extLst>
          </p:cNvPr>
          <p:cNvGrpSpPr/>
          <p:nvPr/>
        </p:nvGrpSpPr>
        <p:grpSpPr>
          <a:xfrm>
            <a:off x="8067363" y="1695658"/>
            <a:ext cx="3037220" cy="1441756"/>
            <a:chOff x="3396219" y="3554895"/>
            <a:chExt cx="3037220" cy="1441756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F78AC514-D924-131A-452B-C4C61900F299}"/>
                </a:ext>
              </a:extLst>
            </p:cNvPr>
            <p:cNvSpPr txBox="1"/>
            <p:nvPr/>
          </p:nvSpPr>
          <p:spPr>
            <a:xfrm>
              <a:off x="3628448" y="3967651"/>
              <a:ext cx="2804991" cy="1029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1400" dirty="0"/>
                <a:t>东创仁和酒店</a:t>
              </a:r>
              <a:r>
                <a:rPr kumimoji="1" lang="en-US" altLang="zh-CN" sz="1400" dirty="0"/>
                <a:t>(</a:t>
              </a:r>
              <a:r>
                <a:rPr kumimoji="1" lang="zh-CN" altLang="en-US" sz="1400" dirty="0"/>
                <a:t>东创仁和悦光岛店</a:t>
              </a:r>
              <a:r>
                <a:rPr kumimoji="1" lang="en-US" altLang="zh-CN" sz="1400" dirty="0"/>
                <a:t>)</a:t>
              </a:r>
              <a:r>
                <a:rPr kumimoji="1" lang="zh-CN" altLang="en-US" sz="1400" dirty="0"/>
                <a:t>攀西科技城酒店</a:t>
              </a:r>
              <a:endParaRPr kumimoji="1" lang="en-US" altLang="zh-CN" sz="1400" dirty="0"/>
            </a:p>
            <a:p>
              <a:pPr>
                <a:lnSpc>
                  <a:spcPct val="150000"/>
                </a:lnSpc>
              </a:pPr>
              <a:r>
                <a:rPr kumimoji="1" lang="zh-CN" altLang="en-US" sz="1400" dirty="0"/>
                <a:t>日照半山酒店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8F8896B0-EF6C-1C19-AF3A-00F0485CF893}"/>
                </a:ext>
              </a:extLst>
            </p:cNvPr>
            <p:cNvSpPr txBox="1"/>
            <p:nvPr/>
          </p:nvSpPr>
          <p:spPr>
            <a:xfrm>
              <a:off x="3396219" y="3554895"/>
              <a:ext cx="139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/>
                <a:t>攀枝花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99F4C3DB-AE6C-6E5C-3A00-0801F2B263B0}"/>
              </a:ext>
            </a:extLst>
          </p:cNvPr>
          <p:cNvSpPr txBox="1"/>
          <p:nvPr/>
        </p:nvSpPr>
        <p:spPr>
          <a:xfrm>
            <a:off x="8171751" y="2108413"/>
            <a:ext cx="255682" cy="705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1276452-054A-4392-52A8-7F3668E76B3E}"/>
              </a:ext>
            </a:extLst>
          </p:cNvPr>
          <p:cNvSpPr txBox="1"/>
          <p:nvPr/>
        </p:nvSpPr>
        <p:spPr>
          <a:xfrm>
            <a:off x="700536" y="2108413"/>
            <a:ext cx="255682" cy="1998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</p:txBody>
      </p:sp>
    </p:spTree>
    <p:extLst>
      <p:ext uri="{BB962C8B-B14F-4D97-AF65-F5344CB8AC3E}">
        <p14:creationId xmlns:p14="http://schemas.microsoft.com/office/powerpoint/2010/main" val="1270909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23510-C6B3-6621-E320-A12228C15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3E2ADC8E-B199-EDFA-DD90-6B81AE141BB6}"/>
              </a:ext>
            </a:extLst>
          </p:cNvPr>
          <p:cNvGrpSpPr/>
          <p:nvPr/>
        </p:nvGrpSpPr>
        <p:grpSpPr>
          <a:xfrm>
            <a:off x="4062714" y="3398024"/>
            <a:ext cx="2795888" cy="1114342"/>
            <a:chOff x="6744900" y="1038719"/>
            <a:chExt cx="2795888" cy="1114342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1AE666A-3292-3B4E-09DD-A7B673C28C94}"/>
                </a:ext>
              </a:extLst>
            </p:cNvPr>
            <p:cNvSpPr txBox="1"/>
            <p:nvPr/>
          </p:nvSpPr>
          <p:spPr>
            <a:xfrm>
              <a:off x="6966866" y="1447227"/>
              <a:ext cx="2573922" cy="705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1400" dirty="0"/>
                <a:t>茂林锦辰酒店</a:t>
              </a:r>
              <a:r>
                <a:rPr kumimoji="1" lang="en-US" altLang="zh-CN" sz="1400" dirty="0"/>
                <a:t>(</a:t>
              </a:r>
              <a:r>
                <a:rPr kumimoji="1" lang="zh-CN" altLang="en-US" sz="1400" dirty="0"/>
                <a:t>资阳松达广场店</a:t>
              </a:r>
              <a:r>
                <a:rPr kumimoji="1" lang="en-US" altLang="zh-CN" sz="1400" dirty="0"/>
                <a:t>)</a:t>
              </a:r>
            </a:p>
            <a:p>
              <a:pPr>
                <a:lnSpc>
                  <a:spcPct val="150000"/>
                </a:lnSpc>
              </a:pPr>
              <a:r>
                <a:rPr kumimoji="1" lang="zh-CN" altLang="en-US" sz="1400" dirty="0"/>
                <a:t>乐至漫花缘酒店</a:t>
              </a:r>
              <a:endParaRPr kumimoji="1" lang="en-US" altLang="zh-CN" sz="1400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A36D53F-464E-C6CA-AF2E-FEDBA7944142}"/>
                </a:ext>
              </a:extLst>
            </p:cNvPr>
            <p:cNvSpPr txBox="1"/>
            <p:nvPr/>
          </p:nvSpPr>
          <p:spPr>
            <a:xfrm>
              <a:off x="6744900" y="1038719"/>
              <a:ext cx="9209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/>
                <a:t>资阳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7B87D7F0-B7ED-6EC6-4E01-83B556F07ED4}"/>
              </a:ext>
            </a:extLst>
          </p:cNvPr>
          <p:cNvGrpSpPr/>
          <p:nvPr/>
        </p:nvGrpSpPr>
        <p:grpSpPr>
          <a:xfrm>
            <a:off x="8093256" y="1754613"/>
            <a:ext cx="2902090" cy="1123679"/>
            <a:chOff x="552336" y="3554895"/>
            <a:chExt cx="2902090" cy="1123679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4F97D560-122B-5848-AC18-5A661629A4E7}"/>
                </a:ext>
              </a:extLst>
            </p:cNvPr>
            <p:cNvSpPr txBox="1"/>
            <p:nvPr/>
          </p:nvSpPr>
          <p:spPr>
            <a:xfrm>
              <a:off x="773002" y="3972740"/>
              <a:ext cx="2681424" cy="705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1400" dirty="0"/>
                <a:t>巴中南江西佛山酒店</a:t>
              </a:r>
            </a:p>
            <a:p>
              <a:pPr>
                <a:lnSpc>
                  <a:spcPct val="150000"/>
                </a:lnSpc>
              </a:pPr>
              <a:r>
                <a:rPr kumimoji="1" lang="zh-CN" altLang="en-US" sz="1400" dirty="0"/>
                <a:t>巴中巴山院子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74153BC7-1D22-3245-AFFE-94F0EE0581F5}"/>
                </a:ext>
              </a:extLst>
            </p:cNvPr>
            <p:cNvSpPr txBox="1"/>
            <p:nvPr/>
          </p:nvSpPr>
          <p:spPr>
            <a:xfrm>
              <a:off x="552336" y="3554895"/>
              <a:ext cx="2089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/>
                <a:t>巴中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7FE1E74-D5FB-687E-16BE-325A91359CF7}"/>
              </a:ext>
            </a:extLst>
          </p:cNvPr>
          <p:cNvGrpSpPr/>
          <p:nvPr/>
        </p:nvGrpSpPr>
        <p:grpSpPr>
          <a:xfrm>
            <a:off x="8093256" y="3398024"/>
            <a:ext cx="2835180" cy="827327"/>
            <a:chOff x="3396219" y="1038719"/>
            <a:chExt cx="2835180" cy="827327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7FB6A836-CA38-8165-54E3-1D47DAFF3572}"/>
                </a:ext>
              </a:extLst>
            </p:cNvPr>
            <p:cNvSpPr txBox="1"/>
            <p:nvPr/>
          </p:nvSpPr>
          <p:spPr>
            <a:xfrm>
              <a:off x="3657477" y="1483377"/>
              <a:ext cx="2573922" cy="38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1400" dirty="0"/>
                <a:t>达州开江党校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56F98C17-6D30-8B9B-A1C7-6628CD72614B}"/>
                </a:ext>
              </a:extLst>
            </p:cNvPr>
            <p:cNvSpPr txBox="1"/>
            <p:nvPr/>
          </p:nvSpPr>
          <p:spPr>
            <a:xfrm>
              <a:off x="3396219" y="1038719"/>
              <a:ext cx="994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/>
                <a:t>达州</a:t>
              </a:r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45B87C9D-883A-2CEC-CC6F-636F956FC4C0}"/>
              </a:ext>
            </a:extLst>
          </p:cNvPr>
          <p:cNvSpPr txBox="1"/>
          <p:nvPr/>
        </p:nvSpPr>
        <p:spPr>
          <a:xfrm>
            <a:off x="582019" y="1036989"/>
            <a:ext cx="19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四川</a:t>
            </a:r>
            <a:r>
              <a:rPr kumimoji="1" lang="en-US" altLang="zh-CN" sz="1600" b="1" dirty="0">
                <a:solidFill>
                  <a:prstClr val="black"/>
                </a:solidFill>
                <a:latin typeface="等线"/>
                <a:ea typeface="等线" panose="02010600030101010101" pitchFamily="2" charset="-122"/>
              </a:rPr>
              <a:t>10</a:t>
            </a:r>
            <a:r>
              <a:rPr kumimoji="1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/</a:t>
            </a:r>
            <a:r>
              <a:rPr kumimoji="1" lang="en-US" altLang="zh-CN" sz="1600" b="1" dirty="0">
                <a:solidFill>
                  <a:prstClr val="black"/>
                </a:solidFill>
                <a:latin typeface="等线"/>
                <a:ea typeface="等线" panose="02010600030101010101" pitchFamily="2" charset="-122"/>
              </a:rPr>
              <a:t>10</a:t>
            </a:r>
            <a:endParaRPr kumimoji="1" lang="zh-CN" altLang="en-US" sz="3200" b="1" dirty="0"/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FEE3D6B3-88F8-E88B-18C8-53ACB22C6ED5}"/>
              </a:ext>
            </a:extLst>
          </p:cNvPr>
          <p:cNvGrpSpPr/>
          <p:nvPr/>
        </p:nvGrpSpPr>
        <p:grpSpPr>
          <a:xfrm>
            <a:off x="713060" y="1754613"/>
            <a:ext cx="2841083" cy="2804242"/>
            <a:chOff x="713060" y="1754613"/>
            <a:chExt cx="2841083" cy="2804242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5AD7B5FA-EE1E-FA61-23EC-7AB135F45336}"/>
                </a:ext>
              </a:extLst>
            </p:cNvPr>
            <p:cNvGrpSpPr/>
            <p:nvPr/>
          </p:nvGrpSpPr>
          <p:grpSpPr>
            <a:xfrm>
              <a:off x="713060" y="1754613"/>
              <a:ext cx="2841083" cy="2804242"/>
              <a:chOff x="552336" y="3554895"/>
              <a:chExt cx="2841083" cy="2804242"/>
            </a:xfrm>
          </p:grpSpPr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954FB97-A93C-40B9-64A1-A13726BDBFAF}"/>
                  </a:ext>
                </a:extLst>
              </p:cNvPr>
              <p:cNvSpPr txBox="1"/>
              <p:nvPr/>
            </p:nvSpPr>
            <p:spPr>
              <a:xfrm>
                <a:off x="711995" y="4037476"/>
                <a:ext cx="2681424" cy="2321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zh-CN" altLang="en-US" sz="1400" dirty="0"/>
                  <a:t>广元曾家山芷筑温泉度假酒店</a:t>
                </a:r>
                <a:endParaRPr kumimoji="1" lang="en-US" altLang="zh-CN" sz="1400" dirty="0"/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1400" dirty="0"/>
                  <a:t>广元美豪酒店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1400" dirty="0"/>
                  <a:t>领地骏逸假日酒店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1400" dirty="0"/>
                  <a:t>旺苍艾佳木工酒店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1400" dirty="0"/>
                  <a:t>利州区物心足道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1400" dirty="0"/>
                  <a:t>广元振川酒店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1400" dirty="0"/>
                  <a:t>旺苍红城酒店</a:t>
                </a: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408544D-5618-B091-D2BA-F94BA3EB9C6C}"/>
                  </a:ext>
                </a:extLst>
              </p:cNvPr>
              <p:cNvSpPr txBox="1"/>
              <p:nvPr/>
            </p:nvSpPr>
            <p:spPr>
              <a:xfrm>
                <a:off x="552336" y="3554895"/>
                <a:ext cx="20897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b="1" dirty="0"/>
                  <a:t>广元</a:t>
                </a: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5B8A9B97-CA4D-B86F-C9CE-1E76D2999D70}"/>
                </a:ext>
              </a:extLst>
            </p:cNvPr>
            <p:cNvSpPr txBox="1"/>
            <p:nvPr/>
          </p:nvSpPr>
          <p:spPr>
            <a:xfrm>
              <a:off x="713060" y="2237194"/>
              <a:ext cx="255682" cy="3826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b="1" dirty="0"/>
                <a:t>*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EF877267-31C4-7E5B-9D78-E84EE1F4CED4}"/>
              </a:ext>
            </a:extLst>
          </p:cNvPr>
          <p:cNvGrpSpPr/>
          <p:nvPr/>
        </p:nvGrpSpPr>
        <p:grpSpPr>
          <a:xfrm>
            <a:off x="4114410" y="1754613"/>
            <a:ext cx="2844264" cy="1123679"/>
            <a:chOff x="4114410" y="1754613"/>
            <a:chExt cx="2844264" cy="1123679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CFC104D4-7134-5B99-92EE-1DC2FE09DFD1}"/>
                </a:ext>
              </a:extLst>
            </p:cNvPr>
            <p:cNvGrpSpPr/>
            <p:nvPr/>
          </p:nvGrpSpPr>
          <p:grpSpPr>
            <a:xfrm>
              <a:off x="4114410" y="1754613"/>
              <a:ext cx="2844264" cy="1123679"/>
              <a:chOff x="3396219" y="1038719"/>
              <a:chExt cx="2844264" cy="1123679"/>
            </a:xfrm>
          </p:grpSpPr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CF5209C1-1B01-3A9E-0338-E30C8864BEBD}"/>
                  </a:ext>
                </a:extLst>
              </p:cNvPr>
              <p:cNvSpPr txBox="1"/>
              <p:nvPr/>
            </p:nvSpPr>
            <p:spPr>
              <a:xfrm>
                <a:off x="3666561" y="1456564"/>
                <a:ext cx="2573922" cy="705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zh-CN" altLang="en-US" sz="1400" dirty="0"/>
                  <a:t>广安明宇丽呈酒店</a:t>
                </a:r>
                <a:endParaRPr kumimoji="1" lang="en-US" altLang="zh-CN" sz="1400" dirty="0"/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1400" dirty="0"/>
                  <a:t>广安亿林豪生酒店</a:t>
                </a: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A9397DE8-B777-85FF-05A5-F0D5AD8E10F7}"/>
                  </a:ext>
                </a:extLst>
              </p:cNvPr>
              <p:cNvSpPr txBox="1"/>
              <p:nvPr/>
            </p:nvSpPr>
            <p:spPr>
              <a:xfrm>
                <a:off x="3396219" y="1038719"/>
                <a:ext cx="9940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b="1" dirty="0"/>
                  <a:t>广安</a:t>
                </a:r>
              </a:p>
            </p:txBody>
          </p:sp>
        </p:grp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0DF5CC6D-D325-ED9E-2BB1-56B65F2D4A05}"/>
                </a:ext>
              </a:extLst>
            </p:cNvPr>
            <p:cNvSpPr txBox="1"/>
            <p:nvPr/>
          </p:nvSpPr>
          <p:spPr>
            <a:xfrm>
              <a:off x="4156839" y="2196223"/>
              <a:ext cx="255682" cy="3826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b="1" dirty="0"/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3149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847180" y="1840698"/>
            <a:ext cx="3480198" cy="3291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长沙机场豪生酒店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长沙机场洲际</a:t>
            </a:r>
            <a:r>
              <a:rPr kumimoji="1" lang="en-US" altLang="zh-CN" sz="1400" dirty="0"/>
              <a:t>VOCO</a:t>
            </a:r>
            <a:r>
              <a:rPr kumimoji="1" lang="zh-CN" altLang="en-US" sz="1400" dirty="0"/>
              <a:t>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长沙后湖温德姆花园酒店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长沙开福戴斯温德姆酒店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长沙麓谷希尔顿惠庭酒店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长沙雅士亚维景酒店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长沙 </a:t>
            </a:r>
            <a:r>
              <a:rPr kumimoji="1" lang="en-US" altLang="zh-CN" sz="1400" dirty="0"/>
              <a:t>ISEYA·</a:t>
            </a:r>
            <a:r>
              <a:rPr kumimoji="1" lang="zh-CN" altLang="en-US" sz="1400" dirty="0"/>
              <a:t>世野酒店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长沙品缦</a:t>
            </a:r>
            <a:r>
              <a:rPr kumimoji="1" lang="en-US" altLang="zh-CN" sz="1400" dirty="0"/>
              <a:t>·</a:t>
            </a:r>
            <a:r>
              <a:rPr kumimoji="1" lang="zh-CN" altLang="en-US" sz="1400" dirty="0"/>
              <a:t>兮酒店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西长街店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长沙品缦</a:t>
            </a:r>
            <a:r>
              <a:rPr kumimoji="1" lang="en-US" altLang="zh-CN" sz="1400" dirty="0"/>
              <a:t>·</a:t>
            </a:r>
            <a:r>
              <a:rPr kumimoji="1" lang="zh-CN" altLang="en-US" sz="1400" dirty="0"/>
              <a:t>兮酒店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省博物馆店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长沙品缦</a:t>
            </a:r>
            <a:r>
              <a:rPr kumimoji="1" lang="en-US" altLang="zh-CN" sz="1400" dirty="0"/>
              <a:t>·</a:t>
            </a:r>
            <a:r>
              <a:rPr kumimoji="1" lang="zh-CN" altLang="en-US" sz="1400" dirty="0"/>
              <a:t>辰酒店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庄园店</a:t>
            </a:r>
            <a:r>
              <a:rPr kumimoji="1" lang="en-US" altLang="zh-CN" sz="1400" dirty="0"/>
              <a:t>)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18837" y="1038719"/>
            <a:ext cx="19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湖南</a:t>
            </a:r>
            <a:r>
              <a:rPr kumimoji="1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1/2</a:t>
            </a:r>
            <a:endParaRPr kumimoji="1" lang="zh-CN" altLang="en-US" sz="3200" b="1" dirty="0"/>
          </a:p>
        </p:txBody>
      </p:sp>
      <p:sp>
        <p:nvSpPr>
          <p:cNvPr id="20" name="文本框 19"/>
          <p:cNvSpPr txBox="1"/>
          <p:nvPr/>
        </p:nvSpPr>
        <p:spPr>
          <a:xfrm>
            <a:off x="8391726" y="1840698"/>
            <a:ext cx="2757446" cy="2967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郴州东江湖华美达酒店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郴州戴斯温德姆酒店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郴州北湖希尔顿花园酒店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郴州永兴银腾国际酒店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衡阳西湖山庄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衡阳希尔顿惠庭酒店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衡阳南岳晨曦云居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耒阳温德姆酒店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衡南希斯敦酒店</a:t>
            </a:r>
            <a:endParaRPr kumimoji="1" lang="en-US" altLang="zh-CN" sz="14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3D099FB-E3E9-3DFA-185D-6D83EDCC92F6}"/>
              </a:ext>
            </a:extLst>
          </p:cNvPr>
          <p:cNvSpPr txBox="1"/>
          <p:nvPr/>
        </p:nvSpPr>
        <p:spPr>
          <a:xfrm>
            <a:off x="4463998" y="1840698"/>
            <a:ext cx="3480198" cy="2967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长沙乔酒店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长沙海逸臻品酒店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长沙荔高尊享酒店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长沙亦间</a:t>
            </a:r>
            <a:r>
              <a:rPr kumimoji="1" lang="en-US" altLang="zh-CN" sz="1400" dirty="0"/>
              <a:t>6500</a:t>
            </a:r>
            <a:r>
              <a:rPr kumimoji="1" lang="zh-CN" altLang="en-US" sz="1400" dirty="0"/>
              <a:t>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苏家巷店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长沙县汉硕板仓书院酒店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长沙凯兴至尊花园酒店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长沙万泰柏海酒店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世界之窗店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长沙万泰柏海酒店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机场店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浏阳神农山庄</a:t>
            </a:r>
            <a:endParaRPr kumimoji="1" lang="en-US" altLang="zh-CN" sz="1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141D38-7625-4050-2E9B-F0DA49FDCA7E}"/>
              </a:ext>
            </a:extLst>
          </p:cNvPr>
          <p:cNvSpPr txBox="1"/>
          <p:nvPr/>
        </p:nvSpPr>
        <p:spPr>
          <a:xfrm>
            <a:off x="651029" y="1840698"/>
            <a:ext cx="255682" cy="3291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 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 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  <a:endParaRPr lang="zh-CN" altLang="en-US" sz="1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7D796E9-ECCD-D3F1-D08C-D05C5B198F36}"/>
              </a:ext>
            </a:extLst>
          </p:cNvPr>
          <p:cNvSpPr txBox="1"/>
          <p:nvPr/>
        </p:nvSpPr>
        <p:spPr>
          <a:xfrm>
            <a:off x="4244635" y="1840697"/>
            <a:ext cx="255682" cy="2967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  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 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E165F30-3328-69B2-FC5F-139E6AFFEAA7}"/>
              </a:ext>
            </a:extLst>
          </p:cNvPr>
          <p:cNvSpPr txBox="1"/>
          <p:nvPr/>
        </p:nvSpPr>
        <p:spPr>
          <a:xfrm>
            <a:off x="8193469" y="2805897"/>
            <a:ext cx="255682" cy="1998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 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95A1A-ECF8-293E-78AF-58CD916C3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B535CD1-2577-7B10-E8D7-6EE0DAF370E7}"/>
              </a:ext>
            </a:extLst>
          </p:cNvPr>
          <p:cNvSpPr txBox="1"/>
          <p:nvPr/>
        </p:nvSpPr>
        <p:spPr>
          <a:xfrm>
            <a:off x="618837" y="1038719"/>
            <a:ext cx="19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湖南</a:t>
            </a:r>
            <a:r>
              <a:rPr kumimoji="1" lang="en-US" altLang="zh-CN" sz="1600" b="1" dirty="0"/>
              <a:t>2/2</a:t>
            </a:r>
            <a:endParaRPr kumimoji="1" lang="zh-CN" altLang="en-US" sz="3200" b="1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4B3C908-DB11-21A2-0C7B-8C9B401535DF}"/>
              </a:ext>
            </a:extLst>
          </p:cNvPr>
          <p:cNvSpPr txBox="1"/>
          <p:nvPr/>
        </p:nvSpPr>
        <p:spPr>
          <a:xfrm>
            <a:off x="7999351" y="1908322"/>
            <a:ext cx="2757446" cy="2321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株洲汇琨戴斯温德姆酒店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株洲朵兰达</a:t>
            </a:r>
            <a:r>
              <a:rPr kumimoji="1" lang="en-US" altLang="zh-CN" sz="1400" dirty="0"/>
              <a:t>V</a:t>
            </a:r>
            <a:r>
              <a:rPr kumimoji="1" lang="zh-CN" altLang="en-US" sz="1400" dirty="0"/>
              <a:t>酒店株洲店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娄底</a:t>
            </a:r>
            <a:r>
              <a:rPr kumimoji="1" lang="en-US" altLang="zh-CN" sz="1400" dirty="0"/>
              <a:t>418</a:t>
            </a:r>
            <a:r>
              <a:rPr kumimoji="1" lang="zh-CN" altLang="en-US" sz="1400" dirty="0"/>
              <a:t>华天酒店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娄底新化曼哈顿酒店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邵阳品缦</a:t>
            </a:r>
            <a:r>
              <a:rPr kumimoji="1" lang="en-US" altLang="zh-CN" sz="1400" dirty="0"/>
              <a:t>·</a:t>
            </a:r>
            <a:r>
              <a:rPr kumimoji="1" lang="zh-CN" altLang="en-US" sz="1400" dirty="0"/>
              <a:t>兮酒店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吉首湘泉阳光酒店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吉首煜龙国际酒店</a:t>
            </a:r>
            <a:endParaRPr kumimoji="1" lang="en-US" altLang="zh-CN" sz="1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8018041-420E-216D-FA6E-BA7160168A03}"/>
              </a:ext>
            </a:extLst>
          </p:cNvPr>
          <p:cNvSpPr txBox="1"/>
          <p:nvPr/>
        </p:nvSpPr>
        <p:spPr>
          <a:xfrm>
            <a:off x="955270" y="1934188"/>
            <a:ext cx="2757446" cy="2967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张家界温德姆花园酒店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张家界锦江云居酒店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张家界慈利半木酒店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岳阳平江星宇国际酒店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云和夜泊酒店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岳阳大道店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永丰铜锣湾国际酒店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常德温德姆至尊豪庭酒店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新宁戴斯温德姆酒店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邵阳品缦兮酒店</a:t>
            </a:r>
            <a:endParaRPr kumimoji="1" lang="en-US" altLang="zh-CN" sz="1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38D0959-DC64-313F-1BD3-B4F6BE4A1E50}"/>
              </a:ext>
            </a:extLst>
          </p:cNvPr>
          <p:cNvSpPr txBox="1"/>
          <p:nvPr/>
        </p:nvSpPr>
        <p:spPr>
          <a:xfrm>
            <a:off x="4775518" y="1934188"/>
            <a:ext cx="2757446" cy="2644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怀化大汉延年酒店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怀化君茂天宜酒店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怀化中方万昌酒店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怀化洪江君澜酒店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怀化中方明珠酒店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凤凰山水莲心酒店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凤凰诚云悦夕酒店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莫问隐居民宿</a:t>
            </a:r>
            <a:endParaRPr kumimoji="1" lang="en-US" altLang="zh-CN" sz="1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A34C242-168A-A3FD-B609-44E425BDD065}"/>
              </a:ext>
            </a:extLst>
          </p:cNvPr>
          <p:cNvSpPr txBox="1"/>
          <p:nvPr/>
        </p:nvSpPr>
        <p:spPr>
          <a:xfrm>
            <a:off x="4519836" y="1934188"/>
            <a:ext cx="255682" cy="2967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286DD58-7A14-107F-421C-B4C2E234F6E5}"/>
              </a:ext>
            </a:extLst>
          </p:cNvPr>
          <p:cNvSpPr txBox="1"/>
          <p:nvPr/>
        </p:nvSpPr>
        <p:spPr>
          <a:xfrm>
            <a:off x="699588" y="1934188"/>
            <a:ext cx="255682" cy="2967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  <a:endParaRPr lang="zh-CN" altLang="en-US" sz="14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11C5942-4A09-80FC-E5B7-93E3BC3C4359}"/>
              </a:ext>
            </a:extLst>
          </p:cNvPr>
          <p:cNvSpPr txBox="1"/>
          <p:nvPr/>
        </p:nvSpPr>
        <p:spPr>
          <a:xfrm>
            <a:off x="7788646" y="2227601"/>
            <a:ext cx="255682" cy="1352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620100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6C124-2198-877A-9E97-5EB82F471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DC07644B-331D-DD0C-6308-0329F890F750}"/>
              </a:ext>
            </a:extLst>
          </p:cNvPr>
          <p:cNvSpPr txBox="1"/>
          <p:nvPr/>
        </p:nvSpPr>
        <p:spPr>
          <a:xfrm>
            <a:off x="599920" y="1038719"/>
            <a:ext cx="19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山东</a:t>
            </a:r>
            <a:r>
              <a:rPr kumimoji="1" lang="en-US" altLang="zh-CN" sz="1600" b="1" dirty="0">
                <a:solidFill>
                  <a:prstClr val="black"/>
                </a:solidFill>
                <a:latin typeface="等线"/>
                <a:ea typeface="等线" panose="02010600030101010101" pitchFamily="2" charset="-122"/>
              </a:rPr>
              <a:t>1</a:t>
            </a:r>
            <a:r>
              <a:rPr kumimoji="1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/3</a:t>
            </a:r>
            <a:endParaRPr kumimoji="1" lang="zh-CN" altLang="en-US" sz="3200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7E08C4E-CC70-3466-914A-D606FA157E0F}"/>
              </a:ext>
            </a:extLst>
          </p:cNvPr>
          <p:cNvSpPr txBox="1"/>
          <p:nvPr/>
        </p:nvSpPr>
        <p:spPr>
          <a:xfrm>
            <a:off x="846663" y="1776852"/>
            <a:ext cx="2868656" cy="3706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/>
              <a:t>济南蓝柏禧悦酒店</a:t>
            </a:r>
            <a:endParaRPr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济南山师大翰林大酒店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济南山东旅游职业学院酒店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济南黄河大酒店</a:t>
            </a:r>
          </a:p>
          <a:p>
            <a:pPr>
              <a:lnSpc>
                <a:spcPct val="150000"/>
              </a:lnSpc>
            </a:pPr>
            <a:r>
              <a:rPr lang="zh-CN" altLang="en-US" sz="1400" dirty="0"/>
              <a:t>济南东悦国际酒店</a:t>
            </a:r>
            <a:endParaRPr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济南固原泰合酒店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济南银座佳驿酒店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济南德州武城大酒店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济南雨荷书香世家酒店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济南荷悦酒店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海尔绿城雨荷酒店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济南泉城路彩云大厦小树林酒店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24F18C8-C21E-67CF-BB84-562A86A20C6D}"/>
              </a:ext>
            </a:extLst>
          </p:cNvPr>
          <p:cNvSpPr txBox="1"/>
          <p:nvPr/>
        </p:nvSpPr>
        <p:spPr>
          <a:xfrm>
            <a:off x="4847772" y="1776852"/>
            <a:ext cx="3287485" cy="3614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济南莱芜大舟山酒店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济南柏曼酒店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青岛合索温泉假日酒店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青岛胶州陆达酒店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青岛天泰山乐爱温泉酒店</a:t>
            </a:r>
          </a:p>
          <a:p>
            <a:pPr>
              <a:lnSpc>
                <a:spcPct val="150000"/>
              </a:lnSpc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青岛邑兴坊花间堂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·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岚舍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青岛茗月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AI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生态公寓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青岛乳山清泉宾馆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青岛美桔酒店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青岛琅琊镇南桃园招待所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青岛美桔酒店山东路店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562F94F-BAF8-C7A3-6BB1-A2E586FC7AA0}"/>
              </a:ext>
            </a:extLst>
          </p:cNvPr>
          <p:cNvSpPr txBox="1"/>
          <p:nvPr/>
        </p:nvSpPr>
        <p:spPr>
          <a:xfrm>
            <a:off x="8744858" y="1696065"/>
            <a:ext cx="2605313" cy="3614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青岛亚朵酒店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(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青岛城阳店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青岛崂山太清宫酒店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青岛圣利酒店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青岛爱舍酒店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青岛即墨温泉酒店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青岛远洋酒店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青岛喆啡酒店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青岛斯维登酒店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青岛城阳惜福镇汉庭酒店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青岛爱家公寓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青岛崂山九水和园酒店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77CECC5-3A8E-BE68-82C9-F6C2C4EAA628}"/>
              </a:ext>
            </a:extLst>
          </p:cNvPr>
          <p:cNvSpPr txBox="1"/>
          <p:nvPr/>
        </p:nvSpPr>
        <p:spPr>
          <a:xfrm>
            <a:off x="657407" y="1776852"/>
            <a:ext cx="255682" cy="1352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  <a:endParaRPr lang="zh-CN" altLang="en-US" sz="1400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7F1C373-AE51-B38F-AE52-03F7B258438D}"/>
              </a:ext>
            </a:extLst>
          </p:cNvPr>
          <p:cNvSpPr txBox="1"/>
          <p:nvPr/>
        </p:nvSpPr>
        <p:spPr>
          <a:xfrm>
            <a:off x="4592090" y="3066533"/>
            <a:ext cx="255682" cy="1352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18666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D618A-B2B2-686B-0D88-216A42077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FAA4AF0A-2369-2B00-1C4A-43E646760FB7}"/>
              </a:ext>
            </a:extLst>
          </p:cNvPr>
          <p:cNvSpPr txBox="1"/>
          <p:nvPr/>
        </p:nvSpPr>
        <p:spPr>
          <a:xfrm>
            <a:off x="809720" y="1793458"/>
            <a:ext cx="4760684" cy="3291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日照海洋美学馆</a:t>
            </a:r>
          </a:p>
          <a:p>
            <a:pPr>
              <a:lnSpc>
                <a:spcPct val="150000"/>
              </a:lnSpc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日照艾尚未来酒店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(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解放路店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日照艾尚未来酒店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(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楚悦和锦店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日照艾尚未来智能酒店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(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日照山海天大学城店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日照蜀木歌民宿</a:t>
            </a:r>
          </a:p>
          <a:p>
            <a:pPr>
              <a:lnSpc>
                <a:spcPct val="150000"/>
              </a:lnSpc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日照岳家村酒店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日照那片海酒店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日照五莲御景尚品酒店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日照浮来清茶文化交流中心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日照滨海心悦酒店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F53181A-F6F2-8613-CF7B-EF9267307F6D}"/>
              </a:ext>
            </a:extLst>
          </p:cNvPr>
          <p:cNvSpPr txBox="1"/>
          <p:nvPr/>
        </p:nvSpPr>
        <p:spPr>
          <a:xfrm>
            <a:off x="599920" y="1038719"/>
            <a:ext cx="19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山东</a:t>
            </a:r>
            <a:r>
              <a:rPr kumimoji="1" lang="en-US" altLang="zh-CN" sz="1600" b="1" dirty="0">
                <a:solidFill>
                  <a:prstClr val="black"/>
                </a:solidFill>
                <a:latin typeface="等线"/>
                <a:ea typeface="等线" panose="02010600030101010101" pitchFamily="2" charset="-122"/>
              </a:rPr>
              <a:t>2</a:t>
            </a:r>
            <a:r>
              <a:rPr kumimoji="1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/3</a:t>
            </a:r>
            <a:endParaRPr kumimoji="1" lang="zh-CN" altLang="en-US" sz="32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F65949C-37D8-3E20-D323-8BFB44639646}"/>
              </a:ext>
            </a:extLst>
          </p:cNvPr>
          <p:cNvSpPr txBox="1"/>
          <p:nvPr/>
        </p:nvSpPr>
        <p:spPr>
          <a:xfrm>
            <a:off x="8570687" y="1793458"/>
            <a:ext cx="4760684" cy="1675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威海乳山东方大厦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威海乳山银滩尚客优酒店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威海乳山宾馆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威海花筑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·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禅驿云本院子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威海荣成党校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369F730-6727-5EFB-3339-7ADBD07BA46E}"/>
              </a:ext>
            </a:extLst>
          </p:cNvPr>
          <p:cNvSpPr txBox="1"/>
          <p:nvPr/>
        </p:nvSpPr>
        <p:spPr>
          <a:xfrm>
            <a:off x="5214803" y="1793458"/>
            <a:ext cx="3098800" cy="3291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潍坊梅里酒店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(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潍坊店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潍坊华亚酒店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潍坊朵美斯顿酒店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潍坊汉斯威士酒店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(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吾悦广场店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潍坊智联大厦酒店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潍坊安丘云湖水汇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潍坊潍坊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H hotel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轻奢酒店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潍坊潍坊如约精致酒店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潍坊如约精致酒店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潍坊艺龙米高国际酒店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3E4C4DE-6F98-EB15-C24F-6CA95DB386F6}"/>
              </a:ext>
            </a:extLst>
          </p:cNvPr>
          <p:cNvSpPr txBox="1"/>
          <p:nvPr/>
        </p:nvSpPr>
        <p:spPr>
          <a:xfrm>
            <a:off x="617258" y="2422736"/>
            <a:ext cx="255682" cy="10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95F9CCF-9D33-00C9-3BD6-71A0DDCDE868}"/>
              </a:ext>
            </a:extLst>
          </p:cNvPr>
          <p:cNvSpPr txBox="1"/>
          <p:nvPr/>
        </p:nvSpPr>
        <p:spPr>
          <a:xfrm>
            <a:off x="5021852" y="2745902"/>
            <a:ext cx="255682" cy="382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C0899E8-8D3D-D480-150A-EFF39C87974F}"/>
              </a:ext>
            </a:extLst>
          </p:cNvPr>
          <p:cNvSpPr txBox="1"/>
          <p:nvPr/>
        </p:nvSpPr>
        <p:spPr>
          <a:xfrm>
            <a:off x="8442846" y="1793458"/>
            <a:ext cx="255682" cy="1352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45207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C1E3D-7A20-AACF-177B-B1D106BBE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3FAFC62-91D1-42BE-140B-BB26A74D7DBA}"/>
              </a:ext>
            </a:extLst>
          </p:cNvPr>
          <p:cNvSpPr txBox="1"/>
          <p:nvPr/>
        </p:nvSpPr>
        <p:spPr>
          <a:xfrm>
            <a:off x="870859" y="1893854"/>
            <a:ext cx="2849634" cy="2644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临沂山东常林国际大酒店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临沂品睿酒店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临沂金岸酒店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临沂费县乐山居民宿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临沂沂水宝隆大酒店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临沂沂水天谷云竹酒店</a:t>
            </a:r>
          </a:p>
          <a:p>
            <a:pPr>
              <a:lnSpc>
                <a:spcPct val="150000"/>
              </a:lnSpc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临沂泰豪国宾酒店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kumimoji="1" lang="zh-CN" altLang="en-US" sz="1400" dirty="0">
                <a:solidFill>
                  <a:prstClr val="black"/>
                </a:solidFill>
              </a:rPr>
              <a:t>临沂兰陵新农人培训中心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1F2D84E-892B-284E-28A1-2BB97557611C}"/>
              </a:ext>
            </a:extLst>
          </p:cNvPr>
          <p:cNvSpPr txBox="1"/>
          <p:nvPr/>
        </p:nvSpPr>
        <p:spPr>
          <a:xfrm>
            <a:off x="599920" y="1038719"/>
            <a:ext cx="19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山东</a:t>
            </a:r>
            <a:r>
              <a:rPr kumimoji="1" lang="en-US" altLang="zh-CN" sz="1600" b="1" dirty="0">
                <a:solidFill>
                  <a:prstClr val="black"/>
                </a:solidFill>
                <a:latin typeface="等线"/>
                <a:ea typeface="等线" panose="02010600030101010101" pitchFamily="2" charset="-122"/>
              </a:rPr>
              <a:t>3</a:t>
            </a:r>
            <a:r>
              <a:rPr kumimoji="1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/3</a:t>
            </a:r>
            <a:endParaRPr kumimoji="1" lang="zh-CN" altLang="en-US" sz="32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EDCDB4A-6DDA-1E1D-17AE-4A33A3A20FD1}"/>
              </a:ext>
            </a:extLst>
          </p:cNvPr>
          <p:cNvSpPr txBox="1"/>
          <p:nvPr/>
        </p:nvSpPr>
        <p:spPr>
          <a:xfrm>
            <a:off x="4830840" y="1893854"/>
            <a:ext cx="2849634" cy="2321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烟台莱辉酒店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烟台海阳海发毛衫产业园酒店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烟台静舍客栈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枣庄公安民警公寓</a:t>
            </a:r>
          </a:p>
          <a:p>
            <a:pPr>
              <a:lnSpc>
                <a:spcPct val="150000"/>
              </a:lnSpc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泰安新泰印象酒店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秋果酒店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(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淄博店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)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淄博鲁山宾馆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7DCB170-1BDB-2B67-6412-A1DC9778998A}"/>
              </a:ext>
            </a:extLst>
          </p:cNvPr>
          <p:cNvSpPr txBox="1"/>
          <p:nvPr/>
        </p:nvSpPr>
        <p:spPr>
          <a:xfrm>
            <a:off x="8689223" y="1893854"/>
            <a:ext cx="2849634" cy="1998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滨州中心医院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德州妙源酒店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(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途客中国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菏泽曹县佳洲酒店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济宁曲阜玲珑酒店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济宁邹城酒店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聊城米高国际酒店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A4EF5C8-C325-4EFA-649D-746CC1EE1243}"/>
              </a:ext>
            </a:extLst>
          </p:cNvPr>
          <p:cNvSpPr txBox="1"/>
          <p:nvPr/>
        </p:nvSpPr>
        <p:spPr>
          <a:xfrm>
            <a:off x="8535139" y="2849465"/>
            <a:ext cx="255682" cy="382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84292CD-5DE0-F7F9-6535-1293BB1EB9A9}"/>
              </a:ext>
            </a:extLst>
          </p:cNvPr>
          <p:cNvSpPr txBox="1"/>
          <p:nvPr/>
        </p:nvSpPr>
        <p:spPr>
          <a:xfrm>
            <a:off x="4625957" y="1893854"/>
            <a:ext cx="255682" cy="705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525D891-0905-BDA4-4C75-7459EF8FACA8}"/>
              </a:ext>
            </a:extLst>
          </p:cNvPr>
          <p:cNvSpPr txBox="1"/>
          <p:nvPr/>
        </p:nvSpPr>
        <p:spPr>
          <a:xfrm>
            <a:off x="665976" y="2510433"/>
            <a:ext cx="255682" cy="382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873316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828312" y="1945004"/>
            <a:ext cx="2488829" cy="3291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贵阳空港生态酒店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贵阳数聚丽呈酒店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贵阳万国艺术酒店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贵阳泉湖雲景酒店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贵阳植物园康养酒店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贵阳幽雅小栈民宿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贵阳修文宿雨山居民宿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贵阳如一酒店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贵阳半山酒店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瓮安和益酒店</a:t>
            </a:r>
            <a:endParaRPr kumimoji="1" lang="en-US" altLang="zh-CN" sz="1400" dirty="0"/>
          </a:p>
        </p:txBody>
      </p:sp>
      <p:sp>
        <p:nvSpPr>
          <p:cNvPr id="27" name="文本框 26"/>
          <p:cNvSpPr txBox="1"/>
          <p:nvPr/>
        </p:nvSpPr>
        <p:spPr>
          <a:xfrm>
            <a:off x="659089" y="1118081"/>
            <a:ext cx="19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贵州</a:t>
            </a:r>
            <a:r>
              <a:rPr kumimoji="1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1/2</a:t>
            </a:r>
            <a:endParaRPr kumimoji="1" lang="zh-CN" altLang="en-US" sz="3200" b="1" dirty="0"/>
          </a:p>
        </p:txBody>
      </p:sp>
      <p:sp>
        <p:nvSpPr>
          <p:cNvPr id="34" name="文本框 33"/>
          <p:cNvSpPr txBox="1"/>
          <p:nvPr/>
        </p:nvSpPr>
        <p:spPr>
          <a:xfrm>
            <a:off x="8189633" y="1950676"/>
            <a:ext cx="3343278" cy="2967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铜仁松桃万桥国际酒店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铜仁品缦芸酒店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铜仁锦悦酒店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江口梵净山豪玥度假酒店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盘州云舍酒店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六盘水帛垚花园酒店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六盘水万东国际酒店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六盘水汝悦假日酒店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en-US" altLang="zh-CN" sz="1400" dirty="0"/>
              <a:t>SFEEL</a:t>
            </a:r>
            <a:r>
              <a:rPr kumimoji="1" lang="zh-CN" altLang="en-US" sz="1400" dirty="0"/>
              <a:t>设计师酒店（贵阳珠江路店）</a:t>
            </a:r>
            <a:endParaRPr kumimoji="1" lang="en-US" altLang="zh-CN" sz="14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4BD0EE6-334F-CA4D-2B7F-C7C3E008CD7B}"/>
              </a:ext>
            </a:extLst>
          </p:cNvPr>
          <p:cNvSpPr txBox="1"/>
          <p:nvPr/>
        </p:nvSpPr>
        <p:spPr>
          <a:xfrm>
            <a:off x="4339750" y="1945004"/>
            <a:ext cx="4178473" cy="2967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贵阳地中海温泉度假酒店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贵阳顾奈城市酒店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贵阳富力中心原途酒店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贵阳怡程酒店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贵阳煜品智能酒店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贵阳玺悦大酒店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贵阳天南星酒店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贵阳黔灵大酒店</a:t>
            </a:r>
            <a:br>
              <a:rPr kumimoji="1" lang="en-US" altLang="zh-CN" sz="1400" dirty="0"/>
            </a:br>
            <a:r>
              <a:rPr kumimoji="1" lang="zh-CN" altLang="en-US" sz="1400" dirty="0"/>
              <a:t>怡程酒店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贵阳机场路店</a:t>
            </a:r>
            <a:r>
              <a:rPr kumimoji="1" lang="en-US" altLang="zh-CN" sz="1400" dirty="0"/>
              <a:t>)</a:t>
            </a:r>
            <a:endParaRPr kumimoji="1" lang="zh-CN" altLang="en-US" sz="1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B98CEFA-4CE6-0210-121C-8FD96EF45430}"/>
              </a:ext>
            </a:extLst>
          </p:cNvPr>
          <p:cNvSpPr txBox="1"/>
          <p:nvPr/>
        </p:nvSpPr>
        <p:spPr>
          <a:xfrm>
            <a:off x="659089" y="1945004"/>
            <a:ext cx="255682" cy="3291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 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 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  <a:endParaRPr lang="zh-CN" altLang="en-US" sz="1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8989327-74E9-B5BF-1D03-2BE270392A13}"/>
              </a:ext>
            </a:extLst>
          </p:cNvPr>
          <p:cNvSpPr txBox="1"/>
          <p:nvPr/>
        </p:nvSpPr>
        <p:spPr>
          <a:xfrm>
            <a:off x="4170526" y="2884748"/>
            <a:ext cx="255682" cy="1998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F5A9ACD-ED89-36F9-CCF5-10DFFECEEDA6}"/>
              </a:ext>
            </a:extLst>
          </p:cNvPr>
          <p:cNvSpPr txBox="1"/>
          <p:nvPr/>
        </p:nvSpPr>
        <p:spPr>
          <a:xfrm>
            <a:off x="7948836" y="1945004"/>
            <a:ext cx="255682" cy="2967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88117-6370-8F0A-EE30-E7EFA5B83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>
            <a:extLst>
              <a:ext uri="{FF2B5EF4-FFF2-40B4-BE49-F238E27FC236}">
                <a16:creationId xmlns:a16="http://schemas.microsoft.com/office/drawing/2014/main" id="{BF9A489A-D4CB-BA55-E649-3748659EBE81}"/>
              </a:ext>
            </a:extLst>
          </p:cNvPr>
          <p:cNvSpPr txBox="1"/>
          <p:nvPr/>
        </p:nvSpPr>
        <p:spPr>
          <a:xfrm>
            <a:off x="659089" y="1118081"/>
            <a:ext cx="19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贵州</a:t>
            </a:r>
            <a:r>
              <a:rPr kumimoji="1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2/2</a:t>
            </a:r>
            <a:endParaRPr kumimoji="1" lang="zh-CN" altLang="en-US" sz="32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5AB2041-432D-A3F7-6CA7-5DA9BE7800B5}"/>
              </a:ext>
            </a:extLst>
          </p:cNvPr>
          <p:cNvSpPr txBox="1"/>
          <p:nvPr/>
        </p:nvSpPr>
        <p:spPr>
          <a:xfrm>
            <a:off x="858681" y="1940569"/>
            <a:ext cx="2757446" cy="2967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安顺怡程酒店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安顺半山酒店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毕节纳雍华熙酒店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毕节云溪谷帐篷酒店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毕节织金党校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黔南和益国际大酒店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黔南星河之外智慧酒店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黔南都匀凯蒂尔酒店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endParaRPr kumimoji="1" lang="zh-CN" altLang="en-US" sz="14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E645E53-CCCE-A8DC-127E-1F9D56E7E4A9}"/>
              </a:ext>
            </a:extLst>
          </p:cNvPr>
          <p:cNvSpPr txBox="1"/>
          <p:nvPr/>
        </p:nvSpPr>
        <p:spPr>
          <a:xfrm>
            <a:off x="4604287" y="1940569"/>
            <a:ext cx="2757446" cy="2644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长顺潮井国际大酒店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罗甸乐亿大酒店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遵义仁怀尊悦楼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遵义卧龙湖度假酒店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遵义四渡赤水培训学院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遵义湄潭圣地酒店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凯里半山酒店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endParaRPr kumimoji="1" lang="zh-CN" altLang="en-US" sz="1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6B73391-D9C8-85A5-8DCC-C697479092EF}"/>
              </a:ext>
            </a:extLst>
          </p:cNvPr>
          <p:cNvSpPr txBox="1"/>
          <p:nvPr/>
        </p:nvSpPr>
        <p:spPr>
          <a:xfrm>
            <a:off x="8658985" y="1940569"/>
            <a:ext cx="2757446" cy="1998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榕江尚品酒店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剑河君临国际大酒店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黔里悦都酒店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镇远永福荣畔江小院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麒馨隆大酒店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兴义品度酒店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7AAC4F5-9EFA-37FE-13F4-A17A0F0451BB}"/>
              </a:ext>
            </a:extLst>
          </p:cNvPr>
          <p:cNvSpPr txBox="1"/>
          <p:nvPr/>
        </p:nvSpPr>
        <p:spPr>
          <a:xfrm>
            <a:off x="659089" y="1940569"/>
            <a:ext cx="255682" cy="1352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  <a:endParaRPr lang="zh-CN" altLang="en-US" sz="1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324DB1D-2787-56AF-E98D-9732011A2FD6}"/>
              </a:ext>
            </a:extLst>
          </p:cNvPr>
          <p:cNvSpPr txBox="1"/>
          <p:nvPr/>
        </p:nvSpPr>
        <p:spPr>
          <a:xfrm>
            <a:off x="8474563" y="1940569"/>
            <a:ext cx="255682" cy="1352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**</a:t>
            </a:r>
            <a:endParaRPr lang="zh-CN" altLang="en-US" sz="1400" dirty="0"/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61522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C463C-851A-C56C-DDED-B0D41BA6C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21ED5620-3BE5-9C5A-FA4E-BAA83B6456A2}"/>
              </a:ext>
            </a:extLst>
          </p:cNvPr>
          <p:cNvSpPr txBox="1"/>
          <p:nvPr/>
        </p:nvSpPr>
        <p:spPr>
          <a:xfrm>
            <a:off x="665532" y="1144023"/>
            <a:ext cx="19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云南</a:t>
            </a:r>
            <a:r>
              <a:rPr kumimoji="1" lang="en-US" altLang="zh-CN" sz="1600" b="1" dirty="0">
                <a:solidFill>
                  <a:prstClr val="black"/>
                </a:solidFill>
                <a:latin typeface="等线"/>
                <a:ea typeface="等线" panose="02010600030101010101" pitchFamily="2" charset="-122"/>
              </a:rPr>
              <a:t>1</a:t>
            </a:r>
            <a:r>
              <a:rPr kumimoji="1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/2</a:t>
            </a:r>
            <a:endParaRPr kumimoji="1" lang="zh-CN" altLang="en-US" sz="3200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D47D72C-37FC-4779-5EC0-0C39F0F7AF3E}"/>
              </a:ext>
            </a:extLst>
          </p:cNvPr>
          <p:cNvSpPr txBox="1"/>
          <p:nvPr/>
        </p:nvSpPr>
        <p:spPr>
          <a:xfrm>
            <a:off x="1021133" y="1833500"/>
            <a:ext cx="3841154" cy="3937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昆明中玉大酒店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昆明安宁半岛酒店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昆明保利堂悦酒店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昆明全舍酒店（吾月广场店）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昆明懒虫智慧酒店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昆明蒂罗兰艺潮</a:t>
            </a:r>
            <a:r>
              <a:rPr kumimoji="1" lang="en-US" altLang="zh-CN" sz="1400" dirty="0"/>
              <a:t>·</a:t>
            </a:r>
            <a:r>
              <a:rPr kumimoji="1" lang="zh-CN" altLang="en-US" sz="1400" dirty="0"/>
              <a:t>智能影音酒店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昆明卢浮宫学力国际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昆明学力国际大酒店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昆明星耀酒店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昆明云南肿瘤医院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昆明春城逸舍酒店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云南省残疾人康复中心北区医院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5E0D33C-29FB-5C39-D205-F9FCB58ED34C}"/>
              </a:ext>
            </a:extLst>
          </p:cNvPr>
          <p:cNvSpPr txBox="1"/>
          <p:nvPr/>
        </p:nvSpPr>
        <p:spPr>
          <a:xfrm>
            <a:off x="781799" y="1833500"/>
            <a:ext cx="255682" cy="1998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AD7AB69-0EA4-02A9-C49C-583C6E0902DA}"/>
              </a:ext>
            </a:extLst>
          </p:cNvPr>
          <p:cNvSpPr txBox="1"/>
          <p:nvPr/>
        </p:nvSpPr>
        <p:spPr>
          <a:xfrm>
            <a:off x="6311590" y="1833500"/>
            <a:ext cx="3471039" cy="3937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大理阿凯缇娅</a:t>
            </a:r>
            <a:r>
              <a:rPr kumimoji="1" lang="en-US" altLang="zh-CN" sz="1400" dirty="0"/>
              <a:t>·</a:t>
            </a:r>
            <a:r>
              <a:rPr kumimoji="1" lang="zh-CN" altLang="en-US" sz="1400" dirty="0"/>
              <a:t>安隐李氏大院海景度假酒店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大理阿凯缇娅</a:t>
            </a:r>
            <a:r>
              <a:rPr kumimoji="1" lang="en-US" altLang="zh-CN" sz="1400" dirty="0"/>
              <a:t>·</a:t>
            </a:r>
            <a:r>
              <a:rPr kumimoji="1" lang="zh-CN" altLang="en-US" sz="1400" dirty="0"/>
              <a:t>安止樱落海景度假酒店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大理阿凯缇娅海景度假酒店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大理玉景潭酒店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大理理想邦酒店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洱海十八烟云酒店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大理风随花开民宿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大理这一站民宿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大理明居苑民宿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大理下关海东方迹色酒店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大理海洋酒店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大理洱源草堂酒店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安歌酒店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A8C85E5-0863-D33F-73DE-4196FB32D2DF}"/>
              </a:ext>
            </a:extLst>
          </p:cNvPr>
          <p:cNvSpPr txBox="1"/>
          <p:nvPr/>
        </p:nvSpPr>
        <p:spPr>
          <a:xfrm>
            <a:off x="6047328" y="1833500"/>
            <a:ext cx="255682" cy="3937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823629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90222" y="1772704"/>
            <a:ext cx="1141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/>
              <a:t>成都</a:t>
            </a:r>
            <a:r>
              <a:rPr kumimoji="1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1/4</a:t>
            </a:r>
            <a:endParaRPr kumimoji="1" lang="zh-CN" altLang="en-US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907694" y="2292976"/>
            <a:ext cx="3354643" cy="3291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成都空港产业服务区酒店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铂领荟酒店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凤凰湖天泉酒店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崇州党校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安逸</a:t>
            </a:r>
            <a:r>
              <a:rPr kumimoji="1" lang="en-US" altLang="zh-CN" sz="1400" dirty="0"/>
              <a:t>·</a:t>
            </a:r>
            <a:r>
              <a:rPr kumimoji="1" lang="zh-CN" altLang="en-US" sz="1400" dirty="0"/>
              <a:t>安得天馨酒店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奢月酒店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成都华西附二院三圣乡店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成都彭州天府中药城美仑酒店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嘉好悦美酒店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成都天府广场店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成都锦居幻享家酒店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铂悦酒店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58424" y="2280619"/>
            <a:ext cx="3288143" cy="3614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璞石酒店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成都宽窄巷子店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成都首城三江里酒店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建设北路地铁站店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泓坊河畔酒店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德润达酒店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安奈栖酒店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成都石油大学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芷筑</a:t>
            </a:r>
            <a:r>
              <a:rPr kumimoji="1" lang="en-US" altLang="zh-CN" sz="1400" dirty="0"/>
              <a:t>·</a:t>
            </a:r>
            <a:r>
              <a:rPr kumimoji="1" lang="zh-CN" altLang="en-US" sz="1400" dirty="0"/>
              <a:t>饮马川温泉度假酒店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凯丽金悦酒店</a:t>
            </a:r>
          </a:p>
          <a:p>
            <a:pPr>
              <a:lnSpc>
                <a:spcPct val="150000"/>
              </a:lnSpc>
            </a:pPr>
            <a:r>
              <a:rPr kumimoji="1" lang="en-GB" altLang="zh-CN" sz="1400" dirty="0"/>
              <a:t>XT</a:t>
            </a:r>
            <a:r>
              <a:rPr kumimoji="1" lang="zh-CN" altLang="en-US" sz="1400" dirty="0"/>
              <a:t>电竞酒店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诗里花间堂稻香酒店（三道堰店）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云朵别院酒店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中国人寿成都保险研修院学员公寓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C54D04D-FB12-E1EE-3CD6-CC55417A59F3}"/>
              </a:ext>
            </a:extLst>
          </p:cNvPr>
          <p:cNvSpPr txBox="1"/>
          <p:nvPr/>
        </p:nvSpPr>
        <p:spPr>
          <a:xfrm>
            <a:off x="8489407" y="2292976"/>
            <a:ext cx="3288143" cy="3291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GB" altLang="zh-CN" sz="1400" dirty="0"/>
              <a:t>SFEEL</a:t>
            </a:r>
            <a:r>
              <a:rPr kumimoji="1" lang="zh-CN" altLang="en-US" sz="1400" dirty="0"/>
              <a:t>设计师酒店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总府路店</a:t>
            </a:r>
            <a:r>
              <a:rPr kumimoji="1" lang="en-US" altLang="zh-CN" sz="1400" dirty="0"/>
              <a:t>)</a:t>
            </a:r>
            <a:endParaRPr kumimoji="1" lang="zh-CN" altLang="en-US" sz="1400" dirty="0"/>
          </a:p>
          <a:p>
            <a:pPr>
              <a:lnSpc>
                <a:spcPct val="150000"/>
              </a:lnSpc>
            </a:pPr>
            <a:r>
              <a:rPr kumimoji="1" lang="en-GB" altLang="zh-CN" sz="1400" dirty="0"/>
              <a:t>SFEEL</a:t>
            </a:r>
            <a:r>
              <a:rPr kumimoji="1" lang="zh-CN" altLang="en-US" sz="1400" dirty="0"/>
              <a:t>设计师酒店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双流机场国栋店</a:t>
            </a:r>
            <a:r>
              <a:rPr kumimoji="1" lang="en-US" altLang="zh-CN" sz="1400" dirty="0"/>
              <a:t>)</a:t>
            </a:r>
            <a:endParaRPr kumimoji="1" lang="zh-CN" altLang="en-US" sz="1400" dirty="0"/>
          </a:p>
          <a:p>
            <a:pPr>
              <a:lnSpc>
                <a:spcPct val="150000"/>
              </a:lnSpc>
            </a:pPr>
            <a:r>
              <a:rPr kumimoji="1" lang="en-GB" altLang="zh-CN" sz="1400" dirty="0"/>
              <a:t>SFEEL</a:t>
            </a:r>
            <a:r>
              <a:rPr kumimoji="1" lang="zh-CN" altLang="en-US" sz="1400" dirty="0"/>
              <a:t>设计师酒店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宽窄巷子旗舰店</a:t>
            </a:r>
            <a:r>
              <a:rPr kumimoji="1" lang="en-US" altLang="zh-CN" sz="1400" dirty="0"/>
              <a:t>)</a:t>
            </a:r>
            <a:endParaRPr kumimoji="1" lang="zh-CN" altLang="en-US" sz="1400" dirty="0"/>
          </a:p>
          <a:p>
            <a:pPr>
              <a:lnSpc>
                <a:spcPct val="150000"/>
              </a:lnSpc>
            </a:pPr>
            <a:r>
              <a:rPr kumimoji="1" lang="en-GB" altLang="zh-CN" sz="1400" dirty="0"/>
              <a:t>SFEEL</a:t>
            </a:r>
            <a:r>
              <a:rPr kumimoji="1" lang="zh-CN" altLang="en-US" sz="1400" dirty="0"/>
              <a:t>设计师酒店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成都犀浦百草路店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en-GB" altLang="zh-CN" sz="1400" dirty="0"/>
              <a:t>SFEEL</a:t>
            </a:r>
            <a:r>
              <a:rPr kumimoji="1" lang="zh-CN" altLang="en-US" sz="1400" dirty="0"/>
              <a:t>设计师酒店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滨河路店</a:t>
            </a:r>
            <a:r>
              <a:rPr kumimoji="1" lang="en-US" altLang="zh-CN" sz="1400" dirty="0"/>
              <a:t>)</a:t>
            </a:r>
            <a:endParaRPr kumimoji="1" lang="zh-CN" altLang="en-US" sz="1400" dirty="0"/>
          </a:p>
          <a:p>
            <a:pPr>
              <a:lnSpc>
                <a:spcPct val="150000"/>
              </a:lnSpc>
            </a:pPr>
            <a:r>
              <a:rPr kumimoji="1" lang="en-GB" altLang="zh-CN" sz="1400" dirty="0"/>
              <a:t>SFEEL</a:t>
            </a:r>
            <a:r>
              <a:rPr kumimoji="1" lang="zh-CN" altLang="en-US" sz="1400" dirty="0"/>
              <a:t>设计师酒店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宽窄店</a:t>
            </a:r>
            <a:r>
              <a:rPr kumimoji="1" lang="en-US" altLang="zh-CN" sz="1400" dirty="0"/>
              <a:t>)</a:t>
            </a:r>
            <a:endParaRPr kumimoji="1" lang="zh-CN" altLang="en-US" sz="1400" dirty="0"/>
          </a:p>
          <a:p>
            <a:pPr>
              <a:lnSpc>
                <a:spcPct val="150000"/>
              </a:lnSpc>
            </a:pPr>
            <a:r>
              <a:rPr kumimoji="1" lang="en-GB" altLang="zh-CN" sz="1400" dirty="0"/>
              <a:t>SFEEL</a:t>
            </a:r>
            <a:r>
              <a:rPr kumimoji="1" lang="zh-CN" altLang="en-US" sz="1400" dirty="0"/>
              <a:t>设计师酒店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蜀汉路店</a:t>
            </a:r>
            <a:r>
              <a:rPr kumimoji="1" lang="en-US" altLang="zh-CN" sz="1400" dirty="0"/>
              <a:t>)</a:t>
            </a:r>
            <a:endParaRPr kumimoji="1" lang="zh-CN" altLang="en-US" sz="1400" dirty="0"/>
          </a:p>
          <a:p>
            <a:pPr>
              <a:lnSpc>
                <a:spcPct val="150000"/>
              </a:lnSpc>
            </a:pPr>
            <a:r>
              <a:rPr kumimoji="1" lang="en-GB" altLang="zh-CN" sz="1400" dirty="0"/>
              <a:t>SFEEL</a:t>
            </a:r>
            <a:r>
              <a:rPr kumimoji="1" lang="zh-CN" altLang="en-US" sz="1400" dirty="0"/>
              <a:t>设计师酒店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南湖蓝润</a:t>
            </a:r>
            <a:r>
              <a:rPr kumimoji="1" lang="en-GB" altLang="zh-CN" sz="1400" dirty="0"/>
              <a:t>MIC</a:t>
            </a:r>
            <a:r>
              <a:rPr kumimoji="1" lang="zh-CN" altLang="en-US" sz="1400" dirty="0"/>
              <a:t>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en-US" altLang="zh-CN" sz="1400" dirty="0"/>
              <a:t>SFEEL</a:t>
            </a:r>
            <a:r>
              <a:rPr kumimoji="1" lang="zh-CN" altLang="en-US" sz="1400" dirty="0"/>
              <a:t>设计师酒店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成都春熙路太古里店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新都芷筑青安（天府粮仓）</a:t>
            </a:r>
            <a:endParaRPr kumimoji="1" lang="en-US" altLang="zh-CN" sz="1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D3E5791-5774-BF4C-1DC7-2E62AAC8AF7E}"/>
              </a:ext>
            </a:extLst>
          </p:cNvPr>
          <p:cNvSpPr txBox="1"/>
          <p:nvPr/>
        </p:nvSpPr>
        <p:spPr>
          <a:xfrm>
            <a:off x="715933" y="2268168"/>
            <a:ext cx="255682" cy="3291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D51D76B-FAC4-1C29-DCA8-9161E5406C3E}"/>
              </a:ext>
            </a:extLst>
          </p:cNvPr>
          <p:cNvSpPr txBox="1"/>
          <p:nvPr/>
        </p:nvSpPr>
        <p:spPr>
          <a:xfrm>
            <a:off x="4290502" y="2268168"/>
            <a:ext cx="255682" cy="4260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E0DAAEF-3527-90B9-F89F-C8FAFBC07DB9}"/>
              </a:ext>
            </a:extLst>
          </p:cNvPr>
          <p:cNvSpPr txBox="1"/>
          <p:nvPr/>
        </p:nvSpPr>
        <p:spPr>
          <a:xfrm>
            <a:off x="8288995" y="2292976"/>
            <a:ext cx="255682" cy="3614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F9380E5-945C-6716-127B-016731FBE62E}"/>
              </a:ext>
            </a:extLst>
          </p:cNvPr>
          <p:cNvSpPr txBox="1"/>
          <p:nvPr/>
        </p:nvSpPr>
        <p:spPr>
          <a:xfrm>
            <a:off x="582019" y="1036989"/>
            <a:ext cx="19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四川</a:t>
            </a:r>
            <a:r>
              <a:rPr kumimoji="1" lang="en-US" altLang="zh-CN" sz="1600" b="1" dirty="0">
                <a:solidFill>
                  <a:prstClr val="black"/>
                </a:solidFill>
                <a:latin typeface="等线"/>
                <a:ea typeface="等线" panose="02010600030101010101" pitchFamily="2" charset="-122"/>
              </a:rPr>
              <a:t>1</a:t>
            </a:r>
            <a:r>
              <a:rPr kumimoji="1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/10</a:t>
            </a:r>
            <a:endParaRPr kumimoji="1" lang="zh-CN" altLang="en-US" sz="32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614731" y="1129507"/>
            <a:ext cx="19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云南</a:t>
            </a:r>
            <a:r>
              <a:rPr kumimoji="1" lang="en-US" altLang="zh-CN" sz="1600" b="1" dirty="0">
                <a:solidFill>
                  <a:prstClr val="black"/>
                </a:solidFill>
                <a:latin typeface="等线"/>
                <a:ea typeface="等线" panose="02010600030101010101" pitchFamily="2" charset="-122"/>
              </a:rPr>
              <a:t>2</a:t>
            </a:r>
            <a:r>
              <a:rPr kumimoji="1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/2</a:t>
            </a:r>
            <a:endParaRPr kumimoji="1" lang="zh-CN" altLang="en-US" sz="32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933893" y="1848012"/>
            <a:ext cx="3074264" cy="2967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西双版纳万达美华酒店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西双版纳云禾园酒店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西双版纳漫隐半岛酒店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西双版纳和锦大酒店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西双版纳茗江苑民宿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普洱和园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普洱臻源大酒店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文山西畴县隆兴山居酒店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云境星辰酒店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F69EB37-5D30-8DE5-E948-143D22D18058}"/>
              </a:ext>
            </a:extLst>
          </p:cNvPr>
          <p:cNvSpPr txBox="1"/>
          <p:nvPr/>
        </p:nvSpPr>
        <p:spPr>
          <a:xfrm>
            <a:off x="694559" y="1848012"/>
            <a:ext cx="255682" cy="2967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  <a:endParaRPr lang="zh-CN" altLang="en-US" sz="14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99C0C0C-77D5-C307-9623-21775FED50A1}"/>
              </a:ext>
            </a:extLst>
          </p:cNvPr>
          <p:cNvSpPr txBox="1"/>
          <p:nvPr/>
        </p:nvSpPr>
        <p:spPr>
          <a:xfrm>
            <a:off x="5118900" y="1848012"/>
            <a:ext cx="4399954" cy="2644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保山恒益星空帐篷酒店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昭通巧家卓达酒店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昭通巧家嘉豪大酒店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曲靖齐汇智能酒店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麒麟区梦幻大世界店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曲靖会泽铭豪大酒店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楚雄亚特斯酒店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楚雄稷龙铂悦酒店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红河蒙自宿梵希智慧酒店</a:t>
            </a:r>
            <a:endParaRPr kumimoji="1" lang="en-US" altLang="zh-CN" sz="1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8381247-66EE-3A83-03A4-3008C94848AF}"/>
              </a:ext>
            </a:extLst>
          </p:cNvPr>
          <p:cNvSpPr txBox="1"/>
          <p:nvPr/>
        </p:nvSpPr>
        <p:spPr>
          <a:xfrm>
            <a:off x="4863218" y="1848012"/>
            <a:ext cx="255682" cy="2644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843084" y="1923248"/>
            <a:ext cx="3288143" cy="2967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杭州新昌邻里广场酒店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杭州大雅汉马酒店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杭州日畔微客酒店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杭州屿言</a:t>
            </a:r>
            <a:r>
              <a:rPr kumimoji="1" lang="en-US" altLang="zh-CN" sz="1400" dirty="0"/>
              <a:t>-</a:t>
            </a:r>
            <a:r>
              <a:rPr kumimoji="1" lang="zh-CN" altLang="en-US" sz="1400" dirty="0"/>
              <a:t>悬崖湖景美宿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杭州临安风之谷度假酒店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杭州临安大明山游客接待中心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杭州万斯酒店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火车东站店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嘉兴桐乡雷迪森维嘉酒店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嘉兴桐乡假日酒店</a:t>
            </a:r>
            <a:endParaRPr kumimoji="1" lang="en-US" altLang="zh-CN" sz="1400" dirty="0"/>
          </a:p>
        </p:txBody>
      </p:sp>
      <p:sp>
        <p:nvSpPr>
          <p:cNvPr id="42" name="文本框 41"/>
          <p:cNvSpPr txBox="1"/>
          <p:nvPr/>
        </p:nvSpPr>
        <p:spPr>
          <a:xfrm>
            <a:off x="581827" y="1123852"/>
            <a:ext cx="19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浙江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DB812F9-1B88-95C3-BF4C-11E5C14668E0}"/>
              </a:ext>
            </a:extLst>
          </p:cNvPr>
          <p:cNvSpPr txBox="1"/>
          <p:nvPr/>
        </p:nvSpPr>
        <p:spPr>
          <a:xfrm>
            <a:off x="8025046" y="2012243"/>
            <a:ext cx="3628670" cy="2967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衢州龙游天元名都国际酒店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衢州龙游天元瑞泊度假酒店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衢州龙游开元曼居酒店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金华义乌曼居酒店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佛堂古镇店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金华永康园周村青莲小筑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丽水松阳天元国际酒店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丽水景宁天元碧水山居酒店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湖州喜乐酒店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宁波东鎏酒店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AA387FB-58AE-5578-108F-1F5E79905B3C}"/>
              </a:ext>
            </a:extLst>
          </p:cNvPr>
          <p:cNvSpPr txBox="1"/>
          <p:nvPr/>
        </p:nvSpPr>
        <p:spPr>
          <a:xfrm>
            <a:off x="4254041" y="2012243"/>
            <a:ext cx="2612572" cy="2644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温州平阳三和开元名都大酒店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温州大学城开元名庭酒店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温州宜必思酒店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绍兴百合酒店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绍兴柯桥铭汇酒店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绍兴安辰酒店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(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柯桥古镇店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台州万斯酒店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(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台州杜桥店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台州万斯酒店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(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滨江店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)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6AE134F-1518-C479-467D-63678CA815DC}"/>
              </a:ext>
            </a:extLst>
          </p:cNvPr>
          <p:cNvSpPr txBox="1"/>
          <p:nvPr/>
        </p:nvSpPr>
        <p:spPr>
          <a:xfrm>
            <a:off x="653836" y="1923248"/>
            <a:ext cx="255682" cy="2644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D2CC579-28B7-10C9-32A1-8785B95D5A95}"/>
              </a:ext>
            </a:extLst>
          </p:cNvPr>
          <p:cNvSpPr txBox="1"/>
          <p:nvPr/>
        </p:nvSpPr>
        <p:spPr>
          <a:xfrm>
            <a:off x="4064793" y="2012242"/>
            <a:ext cx="255682" cy="1998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A4497F8-DE3C-376D-B727-4FA4C4E0218B}"/>
              </a:ext>
            </a:extLst>
          </p:cNvPr>
          <p:cNvSpPr txBox="1"/>
          <p:nvPr/>
        </p:nvSpPr>
        <p:spPr>
          <a:xfrm>
            <a:off x="7839148" y="2658128"/>
            <a:ext cx="255682" cy="10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609631" y="1100221"/>
            <a:ext cx="19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江苏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6D2535C-C8FB-991F-2134-56B376469D35}"/>
              </a:ext>
            </a:extLst>
          </p:cNvPr>
          <p:cNvSpPr txBox="1"/>
          <p:nvPr/>
        </p:nvSpPr>
        <p:spPr>
          <a:xfrm>
            <a:off x="8258386" y="1945004"/>
            <a:ext cx="3679583" cy="2321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常州融创</a:t>
            </a:r>
            <a:r>
              <a:rPr kumimoji="1" lang="en-US" altLang="zh-CN" sz="1400" dirty="0"/>
              <a:t>.</a:t>
            </a:r>
            <a:r>
              <a:rPr kumimoji="1" lang="zh-CN" altLang="en-US" sz="1400" dirty="0"/>
              <a:t>曹山未来城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淮安潇湖国际度假村酒店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淮安日月洲度假酒店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宿迁反恐中心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宿迁兰欧酒店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无锡国防教育基地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镇江兰欧酒店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ED39A5A-8106-871E-AA0B-09A03BAA06A5}"/>
              </a:ext>
            </a:extLst>
          </p:cNvPr>
          <p:cNvSpPr txBox="1"/>
          <p:nvPr/>
        </p:nvSpPr>
        <p:spPr>
          <a:xfrm>
            <a:off x="878720" y="1945004"/>
            <a:ext cx="3187341" cy="3291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南京虹桥饭店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南京老门东金陵文璟酒店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南京宜必思酒店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南京祥图酒店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南京溧水诸家民宿酒店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南京榴莲小星酒店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(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天印大道店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南京漫心酒店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盐城建湖金陵悦湖酒店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盐城东湖宾馆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苏州拉昆塔温德姆酒店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D9C2393-357B-5B65-DD95-113C19D39665}"/>
              </a:ext>
            </a:extLst>
          </p:cNvPr>
          <p:cNvSpPr txBox="1"/>
          <p:nvPr/>
        </p:nvSpPr>
        <p:spPr>
          <a:xfrm>
            <a:off x="4502329" y="1945004"/>
            <a:ext cx="3187341" cy="2967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苏州秀水印象书香门第精选酒店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苏州安逸酒店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苏州安佘酒店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苏州安见酒店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苏州太美香谷里酒店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苏州绿地康养居酒店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沛县汉源金陵山水酒店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沛县金陵嘉珑酒店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徐州淮安人家大酒店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7E164B9-F8BF-5E41-90BF-2B7C917DF50D}"/>
              </a:ext>
            </a:extLst>
          </p:cNvPr>
          <p:cNvSpPr txBox="1"/>
          <p:nvPr/>
        </p:nvSpPr>
        <p:spPr>
          <a:xfrm>
            <a:off x="645415" y="1945004"/>
            <a:ext cx="255682" cy="3614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114B19B-DE65-BB3A-6DF2-1567F49457AD}"/>
              </a:ext>
            </a:extLst>
          </p:cNvPr>
          <p:cNvSpPr txBox="1"/>
          <p:nvPr/>
        </p:nvSpPr>
        <p:spPr>
          <a:xfrm>
            <a:off x="4299366" y="1945004"/>
            <a:ext cx="255682" cy="2644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C4C95-8E4D-056E-8881-9BB19A4F5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>
            <a:extLst>
              <a:ext uri="{FF2B5EF4-FFF2-40B4-BE49-F238E27FC236}">
                <a16:creationId xmlns:a16="http://schemas.microsoft.com/office/drawing/2014/main" id="{43ADC6E8-5A16-E849-F0A1-CAC007C14403}"/>
              </a:ext>
            </a:extLst>
          </p:cNvPr>
          <p:cNvSpPr txBox="1"/>
          <p:nvPr/>
        </p:nvSpPr>
        <p:spPr>
          <a:xfrm>
            <a:off x="616884" y="1107427"/>
            <a:ext cx="19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安徽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11E0F16-D92C-BE30-1CE4-80BA528BA793}"/>
              </a:ext>
            </a:extLst>
          </p:cNvPr>
          <p:cNvSpPr txBox="1"/>
          <p:nvPr/>
        </p:nvSpPr>
        <p:spPr>
          <a:xfrm>
            <a:off x="820582" y="1827925"/>
            <a:ext cx="2757446" cy="2644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合肥肥西庐月又</a:t>
            </a:r>
            <a:r>
              <a:rPr kumimoji="1" lang="en-US" altLang="zh-CN" sz="1400" dirty="0"/>
              <a:t>·</a:t>
            </a:r>
            <a:r>
              <a:rPr kumimoji="1" lang="zh-CN" altLang="en-US" sz="1400" dirty="0"/>
              <a:t>省园民宿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合肥我的园艺家花园酒店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合肥保利瑜璟阁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安徽巢湖国际饭店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合肥兰欧酒店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合肥巢旅</a:t>
            </a:r>
            <a:r>
              <a:rPr kumimoji="1" lang="en-US" altLang="zh-CN" sz="1400" dirty="0"/>
              <a:t>98</a:t>
            </a:r>
            <a:r>
              <a:rPr kumimoji="1" lang="zh-CN" altLang="en-US" sz="1400" dirty="0"/>
              <a:t>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合肥安之尊茂酒店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合肥柏栎荟舍酒店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B5F447C-87C4-C382-3B28-B0DDF59F0C1B}"/>
              </a:ext>
            </a:extLst>
          </p:cNvPr>
          <p:cNvSpPr txBox="1"/>
          <p:nvPr/>
        </p:nvSpPr>
        <p:spPr>
          <a:xfrm>
            <a:off x="4320109" y="1827925"/>
            <a:ext cx="3048536" cy="2321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安庆桐城心悦智慧电竞酒店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巢湖中铁佰和佰乐健康养老中心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滁州开元曼居酒店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滁州滁州亭好酒店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滁州滁州罗洼民宿酒店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铜陵天井湖金陵嘉珑酒店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宣城丽枫酒店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(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宁国华贝城广场店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)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DACD357-980A-42C2-4D91-32CBDAE7B563}"/>
              </a:ext>
            </a:extLst>
          </p:cNvPr>
          <p:cNvSpPr txBox="1"/>
          <p:nvPr/>
        </p:nvSpPr>
        <p:spPr>
          <a:xfrm>
            <a:off x="8203089" y="1827925"/>
            <a:ext cx="3095758" cy="1998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六安金寨华悦酒店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六安虚谷温泉度假村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六安索伊君澜酒店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六安汇达宾馆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六安茶阅酒店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六安大裂谷鼎烽酒店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113AB6B-3023-00C7-283F-117D567D036B}"/>
              </a:ext>
            </a:extLst>
          </p:cNvPr>
          <p:cNvSpPr txBox="1"/>
          <p:nvPr/>
        </p:nvSpPr>
        <p:spPr>
          <a:xfrm>
            <a:off x="616884" y="1827925"/>
            <a:ext cx="255682" cy="705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B7681A4-AC01-332B-3CD9-A2B9813CB59F}"/>
              </a:ext>
            </a:extLst>
          </p:cNvPr>
          <p:cNvSpPr txBox="1"/>
          <p:nvPr/>
        </p:nvSpPr>
        <p:spPr>
          <a:xfrm>
            <a:off x="4076608" y="1827925"/>
            <a:ext cx="255682" cy="2321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</p:txBody>
      </p:sp>
    </p:spTree>
    <p:extLst>
      <p:ext uri="{BB962C8B-B14F-4D97-AF65-F5344CB8AC3E}">
        <p14:creationId xmlns:p14="http://schemas.microsoft.com/office/powerpoint/2010/main" val="2724504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A1B10-3ADF-82DE-0A93-5A7E9D017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C1D1445A-19B3-CBFD-E754-BAABA08289B0}"/>
              </a:ext>
            </a:extLst>
          </p:cNvPr>
          <p:cNvSpPr txBox="1"/>
          <p:nvPr/>
        </p:nvSpPr>
        <p:spPr>
          <a:xfrm>
            <a:off x="976567" y="1755201"/>
            <a:ext cx="4415489" cy="3614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400" dirty="0"/>
              <a:t>ISEYA</a:t>
            </a:r>
            <a:r>
              <a:rPr kumimoji="1" lang="zh-CN" altLang="en-US" sz="1400" dirty="0"/>
              <a:t>世野</a:t>
            </a:r>
            <a:r>
              <a:rPr kumimoji="1" lang="en-US" altLang="zh-CN" sz="1400" dirty="0"/>
              <a:t>·</a:t>
            </a:r>
            <a:r>
              <a:rPr kumimoji="1" lang="zh-CN" altLang="en-US" sz="1400" dirty="0"/>
              <a:t>高空酒店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解放碑来福士店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en-GB" altLang="zh-CN" sz="1400" dirty="0"/>
              <a:t>ISEYA</a:t>
            </a:r>
            <a:r>
              <a:rPr kumimoji="1" lang="zh-CN" altLang="en-US" sz="1400" dirty="0"/>
              <a:t>世野酒店（重庆解放碑旗舰店）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长安</a:t>
            </a:r>
            <a:r>
              <a:rPr kumimoji="1" lang="en-US" altLang="zh-CN" sz="1400" dirty="0"/>
              <a:t>·</a:t>
            </a:r>
            <a:r>
              <a:rPr kumimoji="1" lang="zh-CN" altLang="en-US" sz="1400" dirty="0"/>
              <a:t>锦呈酒店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重庆乐温院子酒店（长寿湖店）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重庆</a:t>
            </a:r>
            <a:r>
              <a:rPr kumimoji="1" lang="en-US" altLang="zh-CN" sz="1400" dirty="0"/>
              <a:t>HQ</a:t>
            </a:r>
            <a:r>
              <a:rPr kumimoji="1" lang="zh-CN" altLang="en-US" sz="1400" dirty="0"/>
              <a:t>火拳电竞酒店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观音桥步行街店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金果源精品度假酒店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七点见精品酒店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千里走单骑</a:t>
            </a:r>
            <a:r>
              <a:rPr kumimoji="1" lang="en-US" altLang="zh-CN" sz="1400" dirty="0"/>
              <a:t>·</a:t>
            </a:r>
            <a:r>
              <a:rPr kumimoji="1" lang="zh-CN" altLang="en-US" sz="1400" dirty="0"/>
              <a:t>巴渝民宿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奕朵酒店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吾爱轻奢酒店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丽笙酒店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84BC6D9-EA66-B6F5-7CF9-4CA24CA1BE13}"/>
              </a:ext>
            </a:extLst>
          </p:cNvPr>
          <p:cNvSpPr txBox="1"/>
          <p:nvPr/>
        </p:nvSpPr>
        <p:spPr>
          <a:xfrm>
            <a:off x="620968" y="1059354"/>
            <a:ext cx="19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重庆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0781F8D-2145-4439-8080-B1960C31EF4D}"/>
              </a:ext>
            </a:extLst>
          </p:cNvPr>
          <p:cNvSpPr txBox="1"/>
          <p:nvPr/>
        </p:nvSpPr>
        <p:spPr>
          <a:xfrm>
            <a:off x="5240139" y="1755201"/>
            <a:ext cx="2568547" cy="3614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重庆宝铂利酒店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重庆三时城映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明月湖未来酒店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铂尔斯酒店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重庆国博店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瑞郡酒店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融景酒店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鸿恩寺森林公园店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重庆磁器口</a:t>
            </a:r>
            <a:r>
              <a:rPr kumimoji="1" lang="en-US" altLang="zh-CN" sz="1400" dirty="0"/>
              <a:t>183</a:t>
            </a:r>
            <a:r>
              <a:rPr kumimoji="1" lang="zh-CN" altLang="en-US" sz="1400" dirty="0"/>
              <a:t>民宿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重庆</a:t>
            </a:r>
            <a:r>
              <a:rPr kumimoji="1" lang="en-US" altLang="zh-CN" sz="1400" dirty="0"/>
              <a:t>IU</a:t>
            </a:r>
            <a:r>
              <a:rPr kumimoji="1" lang="zh-CN" altLang="en-US" sz="1400" dirty="0"/>
              <a:t>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重庆曼德姆酒店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世纪星云酒店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悦舍酒店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CE5A592-3B0F-362A-432A-6AD62A339DC6}"/>
              </a:ext>
            </a:extLst>
          </p:cNvPr>
          <p:cNvSpPr txBox="1"/>
          <p:nvPr/>
        </p:nvSpPr>
        <p:spPr>
          <a:xfrm>
            <a:off x="8959424" y="1755201"/>
            <a:ext cx="2492347" cy="3614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江北区重庆机场酒店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重庆江北嘴店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重庆金色湖畔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磁器口智选假日酒店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华逸酒店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涪江酒店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巫山三峡云顶酒店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巫溪帝豪大酒店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武隆宏福饭店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云玺酒店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壹家电竞酒店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27ECA4F-FB6D-9C3C-F62F-C85761B8AFE9}"/>
              </a:ext>
            </a:extLst>
          </p:cNvPr>
          <p:cNvSpPr txBox="1"/>
          <p:nvPr/>
        </p:nvSpPr>
        <p:spPr>
          <a:xfrm>
            <a:off x="720885" y="1755201"/>
            <a:ext cx="255682" cy="2967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D44BA8E-2E2B-496D-7D90-04890F9CAD74}"/>
              </a:ext>
            </a:extLst>
          </p:cNvPr>
          <p:cNvSpPr txBox="1"/>
          <p:nvPr/>
        </p:nvSpPr>
        <p:spPr>
          <a:xfrm>
            <a:off x="8703742" y="1755201"/>
            <a:ext cx="255682" cy="3614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288677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C396A-2AD3-FCC9-E5D2-7DA1BB2BB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>
            <a:extLst>
              <a:ext uri="{FF2B5EF4-FFF2-40B4-BE49-F238E27FC236}">
                <a16:creationId xmlns:a16="http://schemas.microsoft.com/office/drawing/2014/main" id="{1F70C7C7-A1D9-A168-545B-AC52C1AEE88C}"/>
              </a:ext>
            </a:extLst>
          </p:cNvPr>
          <p:cNvSpPr txBox="1"/>
          <p:nvPr/>
        </p:nvSpPr>
        <p:spPr>
          <a:xfrm>
            <a:off x="761388" y="1905523"/>
            <a:ext cx="4178473" cy="3291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广州逸林假日酒店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广州文星酒店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广州嘉禾司法学院店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广州从化温泉镇栖迟</a:t>
            </a:r>
            <a:r>
              <a:rPr kumimoji="1" lang="en-US" altLang="zh-CN" sz="1400" dirty="0"/>
              <a:t>·</a:t>
            </a:r>
            <a:r>
              <a:rPr kumimoji="1" lang="zh-CN" altLang="en-US" sz="1400" dirty="0"/>
              <a:t>溪养道民宿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广州奥特莱斯酒店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深圳湾英仕达酒店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深圳海上世界君兰白露酒店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深圳金田路店店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深圳森福堡店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深圳皇岗口岸店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伸着市长大厦店</a:t>
            </a:r>
            <a:r>
              <a:rPr kumimoji="1" lang="en-US" altLang="zh-CN" sz="1400" dirty="0"/>
              <a:t>)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946E6686-3DAE-CB7C-B354-755D35D573BB}"/>
              </a:ext>
            </a:extLst>
          </p:cNvPr>
          <p:cNvSpPr txBox="1"/>
          <p:nvPr/>
        </p:nvSpPr>
        <p:spPr>
          <a:xfrm>
            <a:off x="608988" y="1150496"/>
            <a:ext cx="19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广东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53E7B5E0-AA75-9FE6-C2C2-C8DC9F174264}"/>
              </a:ext>
            </a:extLst>
          </p:cNvPr>
          <p:cNvSpPr txBox="1"/>
          <p:nvPr/>
        </p:nvSpPr>
        <p:spPr>
          <a:xfrm>
            <a:off x="8032806" y="1905523"/>
            <a:ext cx="3302851" cy="3614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佛山潮州观城号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江门台山侨水岭南东方精品酒店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清远田园假日酒店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汕头海滨戴斯精选温德姆酒店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汕尾海丰嘉豐国际酒店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汕尾海迪温德姆酒店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韶关新丰温德姆酒店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阳江曼陀伦智能酒店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阳江新达城店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泰国大城之星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合和大唐</a:t>
            </a:r>
            <a:r>
              <a:rPr kumimoji="1" lang="en-US" altLang="zh-CN" sz="1400" dirty="0"/>
              <a:t>-</a:t>
            </a:r>
            <a:r>
              <a:rPr kumimoji="1" lang="zh-CN" altLang="en-US" sz="1400" dirty="0"/>
              <a:t>珠海汇基店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汕头南澳厚湾民宿</a:t>
            </a:r>
            <a:endParaRPr kumimoji="1" lang="en-US" altLang="zh-CN" sz="14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6C25807-0C45-47F6-AA5D-7B7B7F51BB47}"/>
              </a:ext>
            </a:extLst>
          </p:cNvPr>
          <p:cNvSpPr txBox="1"/>
          <p:nvPr/>
        </p:nvSpPr>
        <p:spPr>
          <a:xfrm>
            <a:off x="4493695" y="1905523"/>
            <a:ext cx="3063246" cy="3291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深圳睿宸竹子林地铁站店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深圳禾尖</a:t>
            </a:r>
            <a:r>
              <a:rPr kumimoji="1" lang="en-US" altLang="zh-CN" sz="1400" dirty="0"/>
              <a:t>S</a:t>
            </a:r>
            <a:r>
              <a:rPr kumimoji="1" lang="zh-CN" altLang="en-US" sz="1400" dirty="0"/>
              <a:t>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华富洋店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深圳逸米酒店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坂田店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潮州好德酒店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广济桥店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潮州湘桥区农夫客栈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东莞尼罗河国际大酒店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东莞长安店</a:t>
            </a:r>
            <a:r>
              <a:rPr kumimoji="1" lang="en-US" altLang="zh-CN" sz="1400" dirty="0"/>
              <a:t>)</a:t>
            </a:r>
            <a:endParaRPr kumimoji="1" lang="zh-CN" altLang="en-US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东莞桥头镇桥兴金融街酒店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东莞桥兴酒店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东莞桥头广场店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佛山汀州宾馆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1AE9184-819E-B5DB-15C0-10200EF5FD9C}"/>
              </a:ext>
            </a:extLst>
          </p:cNvPr>
          <p:cNvSpPr txBox="1"/>
          <p:nvPr/>
        </p:nvSpPr>
        <p:spPr>
          <a:xfrm>
            <a:off x="600661" y="1905523"/>
            <a:ext cx="255682" cy="1998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1B0BF20-6CE9-BA4F-1B9C-5F6F25D6CA78}"/>
              </a:ext>
            </a:extLst>
          </p:cNvPr>
          <p:cNvSpPr txBox="1"/>
          <p:nvPr/>
        </p:nvSpPr>
        <p:spPr>
          <a:xfrm>
            <a:off x="7827924" y="2866978"/>
            <a:ext cx="255682" cy="2644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22169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89E5A-E24A-0266-14D6-7AE0704CB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>
            <a:extLst>
              <a:ext uri="{FF2B5EF4-FFF2-40B4-BE49-F238E27FC236}">
                <a16:creationId xmlns:a16="http://schemas.microsoft.com/office/drawing/2014/main" id="{D740F769-9AF0-CC66-6E64-E1E0EB07C4E7}"/>
              </a:ext>
            </a:extLst>
          </p:cNvPr>
          <p:cNvSpPr txBox="1"/>
          <p:nvPr/>
        </p:nvSpPr>
        <p:spPr>
          <a:xfrm>
            <a:off x="849709" y="1827651"/>
            <a:ext cx="4178473" cy="3937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橙芷秋果酒店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北京天安门店</a:t>
            </a:r>
            <a:r>
              <a:rPr kumimoji="1" lang="en-US" altLang="zh-CN" sz="1400" dirty="0"/>
              <a:t>)</a:t>
            </a:r>
            <a:endParaRPr kumimoji="1" lang="zh-CN" altLang="en-US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北京五棵松店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北京三里屯店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北京恩德民店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北京立水桥店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北京鸟巢店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北京总部基地店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北京交大店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北京马家堡店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北京戏曲学院店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北京西客站店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北京安定门店</a:t>
            </a:r>
            <a:r>
              <a:rPr kumimoji="1" lang="en-US" altLang="zh-CN" sz="1400" dirty="0"/>
              <a:t>)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5562A01-1FC0-284A-0687-D5B85A5A52F2}"/>
              </a:ext>
            </a:extLst>
          </p:cNvPr>
          <p:cNvSpPr txBox="1"/>
          <p:nvPr/>
        </p:nvSpPr>
        <p:spPr>
          <a:xfrm>
            <a:off x="595813" y="1092861"/>
            <a:ext cx="19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北京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809EF75-46E2-4355-5DAF-C0535BDFFBA4}"/>
              </a:ext>
            </a:extLst>
          </p:cNvPr>
          <p:cNvSpPr txBox="1"/>
          <p:nvPr/>
        </p:nvSpPr>
        <p:spPr>
          <a:xfrm>
            <a:off x="4537360" y="1827651"/>
            <a:ext cx="4178473" cy="3937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北京望京路店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北京</a:t>
            </a:r>
            <a:r>
              <a:rPr kumimoji="1" lang="en-US" altLang="zh-CN" sz="1400" dirty="0"/>
              <a:t>798</a:t>
            </a:r>
            <a:r>
              <a:rPr kumimoji="1" lang="zh-CN" altLang="en-US" sz="1400" dirty="0"/>
              <a:t>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北京十里河店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北京花香桥店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北京国贸店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北京劲松店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北京颐和园店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北京广安门店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北京雍和宫店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北京龙潭湖店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北京崇文门店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北京六里桥店</a:t>
            </a:r>
            <a:r>
              <a:rPr kumimoji="1" lang="en-US" altLang="zh-CN" sz="1400" dirty="0"/>
              <a:t>)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406533A-4F64-4676-AC60-207E9F51F802}"/>
              </a:ext>
            </a:extLst>
          </p:cNvPr>
          <p:cNvSpPr txBox="1"/>
          <p:nvPr/>
        </p:nvSpPr>
        <p:spPr>
          <a:xfrm>
            <a:off x="8094984" y="1831465"/>
            <a:ext cx="3574797" cy="3614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北京首都机场店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北京东四店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北京通州店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米高酒店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北京回龙观港龙商业中心店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艺龙米高国际酒店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石景山当代商城店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华晶智选酒店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北京天通苑南地铁站店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邛海宾馆</a:t>
            </a:r>
            <a:r>
              <a:rPr kumimoji="1" lang="en-US" altLang="zh-CN" sz="1400" dirty="0"/>
              <a:t>·</a:t>
            </a:r>
            <a:r>
              <a:rPr kumimoji="1" lang="zh-CN" altLang="en-US" sz="1400" dirty="0"/>
              <a:t>彝席之地酒店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北京天泰宾馆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北京百富怡大酒店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北京密云世济医院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瑞福隆安养老服务中心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1C5736A-5DB0-AB61-D185-59C1321438C9}"/>
              </a:ext>
            </a:extLst>
          </p:cNvPr>
          <p:cNvSpPr txBox="1"/>
          <p:nvPr/>
        </p:nvSpPr>
        <p:spPr>
          <a:xfrm>
            <a:off x="657948" y="1827651"/>
            <a:ext cx="255682" cy="382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9CF3416-06B1-0F75-D82A-7909E5415EAF}"/>
              </a:ext>
            </a:extLst>
          </p:cNvPr>
          <p:cNvSpPr txBox="1"/>
          <p:nvPr/>
        </p:nvSpPr>
        <p:spPr>
          <a:xfrm>
            <a:off x="7967143" y="3742464"/>
            <a:ext cx="255682" cy="705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34471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948358" y="1821942"/>
            <a:ext cx="2970499" cy="3937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武汉圣宝龙酒店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武汉竹叶山华美达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武汉藏龙岛酒店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武汉光谷店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武汉台北路店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同济医院店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武汉宝丰路店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武汉三店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武汉香港路店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武汉琥珀酒店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武汉黄陂清凉寨民宿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武汉王子生态园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708872" y="1080844"/>
            <a:ext cx="19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湖北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273DE6B-BA44-58E2-75D0-9D22DC9CB4E2}"/>
              </a:ext>
            </a:extLst>
          </p:cNvPr>
          <p:cNvSpPr txBox="1"/>
          <p:nvPr/>
        </p:nvSpPr>
        <p:spPr>
          <a:xfrm>
            <a:off x="4611574" y="1821942"/>
            <a:ext cx="2848769" cy="3614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宜昌喆啡酒店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宜昌枝江四季港酒店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宜昌夷陵酒店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宜昌五峰拾溪民宿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宜昌溪云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·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十间堂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(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神农架木鱼店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恩施瑞享国际酒店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恩施咸丰酒店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恩施藤茶国际酒店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武汉静叶庭酒店</a:t>
            </a:r>
            <a:endParaRPr kumimoji="1" lang="en-US" altLang="zh-CN" sz="1400" dirty="0">
              <a:solidFill>
                <a:prstClr val="black"/>
              </a:solidFill>
              <a:latin typeface="等线"/>
              <a:ea typeface="等线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圣宝龙酒店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恩施来凤大河酒店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8B98E99-CFB2-72C9-142D-5E9E1BFD6699}"/>
              </a:ext>
            </a:extLst>
          </p:cNvPr>
          <p:cNvSpPr txBox="1"/>
          <p:nvPr/>
        </p:nvSpPr>
        <p:spPr>
          <a:xfrm>
            <a:off x="8454572" y="1821942"/>
            <a:ext cx="3193143" cy="2967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黄石仙岛湖温泉国际大酒店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荆门钟祥莫愁村莫愁渡酒店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十堰竹山南山大酒店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十堰白玉兰快捷酒店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随州璞素酒店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咸宁宜尚酒店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襄阳城便捷酒店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(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南漳汽车站店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孝感闽升酒店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合和大唐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-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总部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CE3D97C-CD2D-13B4-567A-7527E8717E6E}"/>
              </a:ext>
            </a:extLst>
          </p:cNvPr>
          <p:cNvSpPr txBox="1"/>
          <p:nvPr/>
        </p:nvSpPr>
        <p:spPr>
          <a:xfrm>
            <a:off x="721059" y="1821942"/>
            <a:ext cx="255682" cy="382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F66E561-976A-71E0-7ABE-689A6F4933F8}"/>
              </a:ext>
            </a:extLst>
          </p:cNvPr>
          <p:cNvSpPr txBox="1"/>
          <p:nvPr/>
        </p:nvSpPr>
        <p:spPr>
          <a:xfrm>
            <a:off x="4399437" y="2791438"/>
            <a:ext cx="255682" cy="2644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1A0713F-6455-42BA-1CDF-516AF1C84498}"/>
              </a:ext>
            </a:extLst>
          </p:cNvPr>
          <p:cNvSpPr txBox="1"/>
          <p:nvPr/>
        </p:nvSpPr>
        <p:spPr>
          <a:xfrm>
            <a:off x="8285980" y="2761686"/>
            <a:ext cx="255682" cy="1998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598843" y="1134837"/>
            <a:ext cx="19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河南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831071" y="1978564"/>
            <a:ext cx="2957157" cy="2967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郑州绿城中州国际酒店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郑州白云山云庐酒店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郑州世纪星精品酒店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动物园店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郑州河南世航酒店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郑州秋果酒店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郑州花园路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郑州双逸酒店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高铁东站店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郑州郑州宝冶钢结构酒店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郑州香水皇宫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郑州世纪星精品酒店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省人民医院店</a:t>
            </a:r>
            <a:r>
              <a:rPr kumimoji="1" lang="en-US" altLang="zh-CN" sz="1400" dirty="0"/>
              <a:t>)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50E57F4-00F6-5FDA-7896-CAD5CE4448D1}"/>
              </a:ext>
            </a:extLst>
          </p:cNvPr>
          <p:cNvSpPr txBox="1"/>
          <p:nvPr/>
        </p:nvSpPr>
        <p:spPr>
          <a:xfrm>
            <a:off x="4731657" y="1978564"/>
            <a:ext cx="2844801" cy="3291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开封富兰阁酒店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开封丽呈睿轩酒店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洛阳唐都逸景国际酒店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洛阳中电银河湾酒店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鹤壁中州国际酒店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鹤壁帆旗酒店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焦作迎宾馆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焦作非凡世纪酒店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焦作中海酒店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DA88DB0-BA60-A541-4AEE-09E76987F303}"/>
              </a:ext>
            </a:extLst>
          </p:cNvPr>
          <p:cNvSpPr txBox="1"/>
          <p:nvPr/>
        </p:nvSpPr>
        <p:spPr>
          <a:xfrm>
            <a:off x="8323943" y="1978564"/>
            <a:ext cx="2844801" cy="1675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南阳牧原集团酒店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南阳中睿酒店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商丘夏邑栗城中州国际酒店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信阳罗山县宝城智选大酒店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周口周口亿轩精品酒店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5C109BD-47A0-2EFE-2DBD-D6C5C4730517}"/>
              </a:ext>
            </a:extLst>
          </p:cNvPr>
          <p:cNvSpPr txBox="1"/>
          <p:nvPr/>
        </p:nvSpPr>
        <p:spPr>
          <a:xfrm>
            <a:off x="703230" y="1978564"/>
            <a:ext cx="255682" cy="382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F453BEE-2D3C-6F97-5914-FCCD649805D9}"/>
              </a:ext>
            </a:extLst>
          </p:cNvPr>
          <p:cNvSpPr txBox="1"/>
          <p:nvPr/>
        </p:nvSpPr>
        <p:spPr>
          <a:xfrm>
            <a:off x="4603816" y="2297878"/>
            <a:ext cx="255682" cy="705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674A52E-24C6-D566-B18D-459D5F986405}"/>
              </a:ext>
            </a:extLst>
          </p:cNvPr>
          <p:cNvSpPr txBox="1"/>
          <p:nvPr/>
        </p:nvSpPr>
        <p:spPr>
          <a:xfrm>
            <a:off x="8196102" y="2297878"/>
            <a:ext cx="255682" cy="382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3D0AB-D7BE-4816-F3AC-D4893BFF9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DC7F793A-0CDA-00D5-EE63-1394DA839938}"/>
              </a:ext>
            </a:extLst>
          </p:cNvPr>
          <p:cNvSpPr txBox="1"/>
          <p:nvPr/>
        </p:nvSpPr>
        <p:spPr>
          <a:xfrm>
            <a:off x="618617" y="1135321"/>
            <a:ext cx="19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陕西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01E71DB-80AB-CD79-0826-70310A95BF9D}"/>
              </a:ext>
            </a:extLst>
          </p:cNvPr>
          <p:cNvSpPr txBox="1"/>
          <p:nvPr/>
        </p:nvSpPr>
        <p:spPr>
          <a:xfrm>
            <a:off x="845271" y="1822136"/>
            <a:ext cx="3929709" cy="3291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西安巨子生物酒店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西安沣西沐沣悦汤泉酒店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人行西安分行党校教学基地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西安白鹿溪谷养老院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西安华美达酒店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西安吉莫酒店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西安悦廷栖居酒店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西安都舍酒店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西安店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西安凯迪斯曼酒店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西安雷交</a:t>
            </a:r>
            <a:r>
              <a:rPr kumimoji="1" lang="en-US" altLang="zh-CN" sz="1400" dirty="0"/>
              <a:t>·</a:t>
            </a:r>
            <a:r>
              <a:rPr kumimoji="1" lang="zh-CN" altLang="en-US" sz="1400" dirty="0"/>
              <a:t>汇家文化酒店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大雁塔店</a:t>
            </a:r>
            <a:r>
              <a:rPr kumimoji="1" lang="en-US" altLang="zh-CN" sz="1400" dirty="0"/>
              <a:t>)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07FF33BC-32FA-49C4-FDCC-6FA3CC836DDC}"/>
              </a:ext>
            </a:extLst>
          </p:cNvPr>
          <p:cNvSpPr txBox="1"/>
          <p:nvPr/>
        </p:nvSpPr>
        <p:spPr>
          <a:xfrm>
            <a:off x="8240672" y="1129153"/>
            <a:ext cx="19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山西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56D54F9-D43A-7715-5BBB-37EB971CFBB2}"/>
              </a:ext>
            </a:extLst>
          </p:cNvPr>
          <p:cNvSpPr txBox="1"/>
          <p:nvPr/>
        </p:nvSpPr>
        <p:spPr>
          <a:xfrm>
            <a:off x="8436941" y="1822136"/>
            <a:ext cx="2757446" cy="3937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太原汾酒大酒店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太原卡萨酒店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太原锦江都城酒店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太原卡萨国际酒店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太原古建君华酒店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太原</a:t>
            </a:r>
            <a:r>
              <a:rPr kumimoji="1" lang="en-US" altLang="zh-CN" sz="1400" dirty="0"/>
              <a:t>985</a:t>
            </a:r>
            <a:r>
              <a:rPr kumimoji="1" lang="zh-CN" altLang="en-US" sz="1400" dirty="0"/>
              <a:t>医院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晋中榆次晋园酒店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晋中禾园酒店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临汾鼓楼南大街店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吕梁城景西岸酒店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吕梁恒通电竞酒店</a:t>
            </a:r>
          </a:p>
          <a:p>
            <a:pPr>
              <a:lnSpc>
                <a:spcPct val="150000"/>
              </a:lnSpc>
            </a:pPr>
            <a:endParaRPr kumimoji="1" lang="en-US" altLang="zh-CN" sz="14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D3B2F50-FEDE-AE0D-03B8-2D4D211984C7}"/>
              </a:ext>
            </a:extLst>
          </p:cNvPr>
          <p:cNvSpPr txBox="1"/>
          <p:nvPr/>
        </p:nvSpPr>
        <p:spPr>
          <a:xfrm>
            <a:off x="8240672" y="1814100"/>
            <a:ext cx="255682" cy="3614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  <a:endParaRPr lang="zh-CN" altLang="en-US" sz="1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A9D6C95-8A65-ED84-D33F-97E5747A37CC}"/>
              </a:ext>
            </a:extLst>
          </p:cNvPr>
          <p:cNvSpPr txBox="1"/>
          <p:nvPr/>
        </p:nvSpPr>
        <p:spPr>
          <a:xfrm>
            <a:off x="4774980" y="1809753"/>
            <a:ext cx="2757447" cy="3291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西安空港新城北港医院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西安雷交</a:t>
            </a:r>
            <a:r>
              <a:rPr kumimoji="1" lang="en-US" altLang="zh-CN" sz="1400" dirty="0"/>
              <a:t>·</a:t>
            </a:r>
            <a:r>
              <a:rPr kumimoji="1" lang="zh-CN" altLang="en-US" sz="1400" dirty="0"/>
              <a:t>汇家文化酒店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城南客运站店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云和夜泊酒店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西安钟鼓楼南门店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安康维也纳酒店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宝鸡奥斯顿酒店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会展中心店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汉中丽柏酒店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高铁站店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汉中品味人生酒店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榆林神木建国酒店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榆林白玉兰酒店</a:t>
            </a:r>
            <a:endParaRPr kumimoji="1" lang="en-US" altLang="zh-CN" sz="1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191211F-881C-00BC-1DBD-87BA661B9F7A}"/>
              </a:ext>
            </a:extLst>
          </p:cNvPr>
          <p:cNvSpPr txBox="1"/>
          <p:nvPr/>
        </p:nvSpPr>
        <p:spPr>
          <a:xfrm>
            <a:off x="618617" y="1809753"/>
            <a:ext cx="255682" cy="10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11468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951350" y="2252656"/>
            <a:ext cx="3288143" cy="3614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原舍疏香酒店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半山归园酒店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天宫和院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云朵酒店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黄龙溪璞院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都江堰兰舍</a:t>
            </a:r>
            <a:r>
              <a:rPr kumimoji="1" lang="en-US" altLang="zh-CN" sz="1400" dirty="0"/>
              <a:t>·</a:t>
            </a:r>
            <a:r>
              <a:rPr kumimoji="1" lang="zh-CN" altLang="en-US" sz="1400" dirty="0"/>
              <a:t>花园民宿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青城山高铁站店</a:t>
            </a:r>
            <a:r>
              <a:rPr kumimoji="1" lang="en-US" altLang="zh-CN" sz="1400" dirty="0"/>
              <a:t>)</a:t>
            </a:r>
            <a:r>
              <a:rPr kumimoji="1" lang="zh-CN" altLang="en-US" sz="1400" dirty="0"/>
              <a:t>蛋壳诞旗舰店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龙泉山初见云曦民宿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蒲江成佳田园茶栖书院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拾间客栈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成都西站店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彭州金龙假日酒店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22181" y="2292976"/>
            <a:ext cx="3537526" cy="3614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禅驿</a:t>
            </a:r>
            <a:r>
              <a:rPr kumimoji="1" lang="en-US" altLang="zh-CN" sz="1400" dirty="0"/>
              <a:t>·</a:t>
            </a:r>
            <a:r>
              <a:rPr kumimoji="1" lang="zh-CN" altLang="en-US" sz="1400" dirty="0"/>
              <a:t>云栖山谷酒店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禅驿</a:t>
            </a:r>
            <a:r>
              <a:rPr kumimoji="1" lang="en-US" altLang="zh-CN" sz="1400" dirty="0"/>
              <a:t>·</a:t>
            </a:r>
            <a:r>
              <a:rPr kumimoji="1" lang="zh-CN" altLang="en-US" sz="1400" dirty="0"/>
              <a:t>彭州丹景度假酒店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禅驿</a:t>
            </a:r>
            <a:r>
              <a:rPr kumimoji="1" lang="en-US" altLang="zh-CN" sz="1400" dirty="0"/>
              <a:t>·</a:t>
            </a:r>
            <a:r>
              <a:rPr kumimoji="1" lang="zh-CN" altLang="en-US" sz="1400" dirty="0"/>
              <a:t>锦城院子酒店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燭州酒店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阿特丽</a:t>
            </a:r>
            <a:r>
              <a:rPr kumimoji="1" lang="en-US" altLang="zh-CN" sz="1400" dirty="0"/>
              <a:t>·</a:t>
            </a:r>
            <a:r>
              <a:rPr kumimoji="1" lang="zh-CN" altLang="en-US" sz="1400" dirty="0"/>
              <a:t>帕佛伦斯酒店（汇江楼）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青城山豪生别墅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火拳电竞酒店（成都动物园店）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木子酒店（熊猫基地动物园地铁站店）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半隐</a:t>
            </a:r>
            <a:r>
              <a:rPr kumimoji="1" lang="en-US" altLang="zh-CN" sz="1400" dirty="0"/>
              <a:t>·</a:t>
            </a:r>
            <a:r>
              <a:rPr kumimoji="1" lang="zh-CN" altLang="en-US" sz="1400" dirty="0"/>
              <a:t>桃源山野精品度假酒店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禅隐</a:t>
            </a:r>
            <a:r>
              <a:rPr kumimoji="1" lang="en-US" altLang="zh-CN" sz="1400" dirty="0"/>
              <a:t>·</a:t>
            </a:r>
            <a:r>
              <a:rPr kumimoji="1" lang="zh-CN" altLang="en-US" sz="1400" dirty="0"/>
              <a:t>室雅别院酒店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文殊坊梁家巷地铁站店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简阳德润达酒店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41E68B5-C8AC-28C8-4883-87AC0CBA7EC3}"/>
              </a:ext>
            </a:extLst>
          </p:cNvPr>
          <p:cNvSpPr txBox="1"/>
          <p:nvPr/>
        </p:nvSpPr>
        <p:spPr>
          <a:xfrm>
            <a:off x="8731136" y="2252656"/>
            <a:ext cx="3354643" cy="3614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隐栖堂酒店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春熙路四川大学店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隐栖堂酒店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合江亭店</a:t>
            </a:r>
            <a:r>
              <a:rPr kumimoji="1" lang="en-US" altLang="zh-CN" sz="1400" dirty="0"/>
              <a:t>)</a:t>
            </a:r>
            <a:endParaRPr kumimoji="1" lang="zh-CN" altLang="en-US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凯宾酒店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金凌店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凯宾酒店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红牌楼店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凯宾酒店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龙潭寺店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凯宾酒店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府青路店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凯宾酒店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东恒店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凯宾酒店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丽景店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凯宾酒店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双流店</a:t>
            </a:r>
            <a:r>
              <a:rPr kumimoji="1" lang="en-US" altLang="zh-CN" sz="1400" dirty="0"/>
              <a:t>)</a:t>
            </a:r>
            <a:endParaRPr kumimoji="1" lang="zh-CN" altLang="en-US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凯宾酒店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建设路</a:t>
            </a:r>
            <a:r>
              <a:rPr kumimoji="1" lang="en-US" altLang="zh-CN" sz="1400" dirty="0"/>
              <a:t>2</a:t>
            </a:r>
            <a:r>
              <a:rPr kumimoji="1" lang="zh-CN" altLang="en-US" sz="1400" dirty="0"/>
              <a:t>店</a:t>
            </a:r>
            <a:r>
              <a:rPr kumimoji="1" lang="en-US" altLang="zh-CN" sz="1400" dirty="0"/>
              <a:t>)</a:t>
            </a:r>
            <a:endParaRPr kumimoji="1" lang="zh-CN" altLang="en-US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纷迪酒店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电子科大店</a:t>
            </a:r>
            <a:r>
              <a:rPr kumimoji="1" lang="en-US" altLang="zh-CN" sz="1400" dirty="0"/>
              <a:t>)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1A81C54-A6CF-D8CB-A206-3DE3346BDB8C}"/>
              </a:ext>
            </a:extLst>
          </p:cNvPr>
          <p:cNvSpPr txBox="1"/>
          <p:nvPr/>
        </p:nvSpPr>
        <p:spPr>
          <a:xfrm>
            <a:off x="775236" y="2292976"/>
            <a:ext cx="255682" cy="3291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A34BB90-691F-00AC-7E58-AC624B1E9542}"/>
              </a:ext>
            </a:extLst>
          </p:cNvPr>
          <p:cNvSpPr txBox="1"/>
          <p:nvPr/>
        </p:nvSpPr>
        <p:spPr>
          <a:xfrm>
            <a:off x="4823509" y="2252656"/>
            <a:ext cx="255682" cy="3614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BA14C03-E0D9-4378-1C57-A350F9678CDD}"/>
              </a:ext>
            </a:extLst>
          </p:cNvPr>
          <p:cNvSpPr txBox="1"/>
          <p:nvPr/>
        </p:nvSpPr>
        <p:spPr>
          <a:xfrm>
            <a:off x="582019" y="1036989"/>
            <a:ext cx="19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四川</a:t>
            </a:r>
            <a:r>
              <a:rPr kumimoji="1" lang="en-US" altLang="zh-CN" sz="1600" b="1" dirty="0">
                <a:solidFill>
                  <a:prstClr val="black"/>
                </a:solidFill>
                <a:latin typeface="等线"/>
                <a:ea typeface="等线" panose="02010600030101010101" pitchFamily="2" charset="-122"/>
              </a:rPr>
              <a:t>2</a:t>
            </a:r>
            <a:r>
              <a:rPr kumimoji="1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/10</a:t>
            </a:r>
            <a:endParaRPr kumimoji="1" lang="zh-CN" altLang="en-US" sz="32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8F9A5A9-F3C2-179C-F878-5A2DFE919E98}"/>
              </a:ext>
            </a:extLst>
          </p:cNvPr>
          <p:cNvSpPr txBox="1"/>
          <p:nvPr/>
        </p:nvSpPr>
        <p:spPr>
          <a:xfrm>
            <a:off x="690222" y="1772704"/>
            <a:ext cx="1141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/>
              <a:t>成都</a:t>
            </a:r>
            <a:r>
              <a:rPr kumimoji="1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2/4</a:t>
            </a:r>
            <a:endParaRPr kumimoji="1" lang="zh-CN" altLang="en-US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A8179-4E8C-ACF6-F295-52BF89213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B1CCF75-277F-8C0B-8635-0751ED22FEEF}"/>
              </a:ext>
            </a:extLst>
          </p:cNvPr>
          <p:cNvSpPr txBox="1"/>
          <p:nvPr/>
        </p:nvSpPr>
        <p:spPr>
          <a:xfrm>
            <a:off x="704740" y="1131926"/>
            <a:ext cx="19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内蒙古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9F70715-5BCF-1045-496E-AC12364382CC}"/>
              </a:ext>
            </a:extLst>
          </p:cNvPr>
          <p:cNvSpPr txBox="1"/>
          <p:nvPr/>
        </p:nvSpPr>
        <p:spPr>
          <a:xfrm>
            <a:off x="960578" y="1945004"/>
            <a:ext cx="4178473" cy="3614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鄂尔多斯真金国际酒店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鄂尔多斯双满福源酒店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鄂尔多斯双满贵都国际酒店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鄂尔多斯双满国际大酒店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鄂尔多斯双满华瑞酒店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鄂尔多斯兴昌渔村民宿酒店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鄂尔多斯东胜区横东公寓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鄂尔多斯亿利澳斯特酒店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鄂尔多斯星光华远酒店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鄂尔多斯泰和煤矿宿舍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红庆河煤矿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endParaRPr kumimoji="1" lang="zh-CN" altLang="en-US" sz="14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0AAC6EA-C28B-97BC-4599-A9428BD993A8}"/>
              </a:ext>
            </a:extLst>
          </p:cNvPr>
          <p:cNvSpPr txBox="1"/>
          <p:nvPr/>
        </p:nvSpPr>
        <p:spPr>
          <a:xfrm>
            <a:off x="5714006" y="1945004"/>
            <a:ext cx="4178473" cy="2967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鄂尔多斯睿柏云酒店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东胜区民悦酒店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鄂尔多斯泰华酒店贵宾楼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鄂尔多斯如家精选酒店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鄂尔多斯东胜店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鄂尔多斯内蒙弘源盛宴酒店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鄂尔多斯蓝海览世酒店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阿拉善金戈酒店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呼伦贝尔满洲里干部学院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乌兰察布秋果酒店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乌兰察布店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兴安盟内蒙兴安盟河谷宿集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5CE5F2B-9CB0-67FB-9D9A-4A23AA2B36BD}"/>
              </a:ext>
            </a:extLst>
          </p:cNvPr>
          <p:cNvSpPr txBox="1"/>
          <p:nvPr/>
        </p:nvSpPr>
        <p:spPr>
          <a:xfrm>
            <a:off x="704740" y="1945002"/>
            <a:ext cx="255682" cy="2321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zh-CN" altLang="en-US" sz="14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4ACC921-4756-C807-4B3B-0D4F6FBAAC3F}"/>
              </a:ext>
            </a:extLst>
          </p:cNvPr>
          <p:cNvSpPr txBox="1"/>
          <p:nvPr/>
        </p:nvSpPr>
        <p:spPr>
          <a:xfrm>
            <a:off x="5458012" y="1945003"/>
            <a:ext cx="255682" cy="2321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15630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BD9E0-E1F3-D225-E907-4F1561230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>
            <a:extLst>
              <a:ext uri="{FF2B5EF4-FFF2-40B4-BE49-F238E27FC236}">
                <a16:creationId xmlns:a16="http://schemas.microsoft.com/office/drawing/2014/main" id="{A3BFF731-21FA-1E88-6687-9491E75589EF}"/>
              </a:ext>
            </a:extLst>
          </p:cNvPr>
          <p:cNvSpPr txBox="1"/>
          <p:nvPr/>
        </p:nvSpPr>
        <p:spPr>
          <a:xfrm>
            <a:off x="843566" y="1965537"/>
            <a:ext cx="4178473" cy="2644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云和夜泊酒店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上海祝桥店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云和夜泊酒店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上海武宁路店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云和夜泊酒店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上海武宁路店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云和夜泊酒店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上海宣桥店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上海邻家美利亚酒店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上海千禧海鸥大酒店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格美酒店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上海金山中侨职业技术大学店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明申中心大厦别墅</a:t>
            </a:r>
            <a:endParaRPr kumimoji="1" lang="en-US" altLang="zh-CN" sz="1400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51D5AAC-7EA5-18AA-1397-50AF4F4822D7}"/>
              </a:ext>
            </a:extLst>
          </p:cNvPr>
          <p:cNvSpPr txBox="1"/>
          <p:nvPr/>
        </p:nvSpPr>
        <p:spPr>
          <a:xfrm>
            <a:off x="595813" y="1076098"/>
            <a:ext cx="19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上海</a:t>
            </a:r>
            <a:endParaRPr kumimoji="1" lang="en-US" altLang="zh-CN" sz="32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C0F02D2-6155-D092-5543-45BE9A505BBE}"/>
              </a:ext>
            </a:extLst>
          </p:cNvPr>
          <p:cNvSpPr txBox="1"/>
          <p:nvPr/>
        </p:nvSpPr>
        <p:spPr>
          <a:xfrm>
            <a:off x="6096000" y="1965536"/>
            <a:ext cx="4178473" cy="1675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上海雅诗阁衡山路服务公寓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崇明揽海庄度假酒店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麦新格精品酒店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杨建华大酒店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上海聚元居宾馆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15E91CF-55B1-6BE5-D0D3-CB52B1EBB147}"/>
              </a:ext>
            </a:extLst>
          </p:cNvPr>
          <p:cNvSpPr txBox="1"/>
          <p:nvPr/>
        </p:nvSpPr>
        <p:spPr>
          <a:xfrm>
            <a:off x="715725" y="3904529"/>
            <a:ext cx="255682" cy="705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041010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878072" y="1882259"/>
            <a:ext cx="3270737" cy="3614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南昌希吉凯酒店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南昌江西安义大酒店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赣州雄威酒店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赣州信丰迎宾馆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吉安永丰铜锣湾国际大酒店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萍乡榕港国际大酒店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萍乡学院天虹店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萍乡万达锦华酒店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上饶婺源中国微马基地公寓民宿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上饶唐巢丽呈华廷酒店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鹰潭龙虎山上清宫栖山居民宿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上饶品缦兮酒店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22390" y="1118228"/>
            <a:ext cx="19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江西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966932" y="1819636"/>
            <a:ext cx="2810622" cy="2644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海南滨江万璟酒店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海口惠丰苑酒店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海口南国威尼斯皇家庄园酒店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陵水黎族自治县养老服务中心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陵水香水湾铭泰酒店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三亚瑞娅酒店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三亚四季不舍海景民宿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漫岛未来酒店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711249" y="1118228"/>
            <a:ext cx="19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海南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58249EF-89B5-D0F8-7A22-61CBBD3803BE}"/>
              </a:ext>
            </a:extLst>
          </p:cNvPr>
          <p:cNvSpPr txBox="1"/>
          <p:nvPr/>
        </p:nvSpPr>
        <p:spPr>
          <a:xfrm>
            <a:off x="622390" y="3174920"/>
            <a:ext cx="255682" cy="2321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  <a:endParaRPr lang="zh-CN" altLang="en-US" sz="1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FC438A4-8CD6-C4E0-7040-4308D24B24B3}"/>
              </a:ext>
            </a:extLst>
          </p:cNvPr>
          <p:cNvSpPr txBox="1"/>
          <p:nvPr/>
        </p:nvSpPr>
        <p:spPr>
          <a:xfrm>
            <a:off x="4732796" y="3737317"/>
            <a:ext cx="255682" cy="705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5696606-DFC8-31AE-30B9-F5CA72222D8C}"/>
              </a:ext>
            </a:extLst>
          </p:cNvPr>
          <p:cNvSpPr txBox="1"/>
          <p:nvPr/>
        </p:nvSpPr>
        <p:spPr>
          <a:xfrm>
            <a:off x="8595677" y="1819636"/>
            <a:ext cx="3231982" cy="3291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福州光明港梅园国际大酒店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福州怡山梅园酒店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福州佳裕沐兰酒店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福州沐蘭兰苑酒店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闽侯高新大道店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龙岩长汀建国饭店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泉州永春莱梦思酒店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泉州晋江凯尔顿阳光酒店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泉州南安石井成功里酒店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厦门艾思顿酒店顶翔店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endParaRPr kumimoji="1" lang="zh-CN" altLang="en-US" sz="1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49E1AF1-880A-2888-E157-BF8347BDDE8A}"/>
              </a:ext>
            </a:extLst>
          </p:cNvPr>
          <p:cNvSpPr txBox="1"/>
          <p:nvPr/>
        </p:nvSpPr>
        <p:spPr>
          <a:xfrm>
            <a:off x="8337628" y="1118228"/>
            <a:ext cx="19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福建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C60E70E-3753-9F0A-DD84-83EB10A9C9C1}"/>
              </a:ext>
            </a:extLst>
          </p:cNvPr>
          <p:cNvSpPr txBox="1"/>
          <p:nvPr/>
        </p:nvSpPr>
        <p:spPr>
          <a:xfrm>
            <a:off x="8423414" y="3414152"/>
            <a:ext cx="205812" cy="1352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文本框 57"/>
          <p:cNvSpPr txBox="1"/>
          <p:nvPr/>
        </p:nvSpPr>
        <p:spPr>
          <a:xfrm>
            <a:off x="835177" y="1937925"/>
            <a:ext cx="3319539" cy="2321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崇左丽呈华廷酒店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高铁南站店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崇左温莎水疗会所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玉林笆笆拉酒店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桂林阳朔梦园行馆度假酒店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北海涠洲岛璞宿酒店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柳州启航柏曼酒店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南宁丽枫酒店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南宁屯里商业广场店</a:t>
            </a:r>
            <a:r>
              <a:rPr kumimoji="1" lang="en-US" altLang="zh-CN" sz="1400" dirty="0"/>
              <a:t>)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628348" y="1186782"/>
            <a:ext cx="19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广西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647C9EA-C1E2-F27F-F340-05BBCD027681}"/>
              </a:ext>
            </a:extLst>
          </p:cNvPr>
          <p:cNvSpPr txBox="1"/>
          <p:nvPr/>
        </p:nvSpPr>
        <p:spPr>
          <a:xfrm>
            <a:off x="679148" y="1937925"/>
            <a:ext cx="645886" cy="1352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*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*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*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0AE5C5E-79D3-9F57-8E08-B0D46955FADE}"/>
              </a:ext>
            </a:extLst>
          </p:cNvPr>
          <p:cNvSpPr txBox="1"/>
          <p:nvPr/>
        </p:nvSpPr>
        <p:spPr>
          <a:xfrm>
            <a:off x="4873775" y="1923411"/>
            <a:ext cx="3319539" cy="2644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承德店</a:t>
            </a:r>
            <a:r>
              <a:rPr kumimoji="1" lang="en-US" altLang="zh-CN" sz="1400" dirty="0"/>
              <a:t>)</a:t>
            </a:r>
            <a:endParaRPr kumimoji="1" lang="zh-CN" altLang="en-US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承德亮达酒店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沧州任丘悦恒快捷酒店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沧州任丘西环客运站酒店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廊坊福阳酒店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昌黎渔田小镇朋乐民墅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昌黎县医院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唐山迁安少年宫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752F533-9198-2727-4EF2-90C26129C3D2}"/>
              </a:ext>
            </a:extLst>
          </p:cNvPr>
          <p:cNvSpPr txBox="1"/>
          <p:nvPr/>
        </p:nvSpPr>
        <p:spPr>
          <a:xfrm>
            <a:off x="4677833" y="1186782"/>
            <a:ext cx="19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河北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5C20C69-01F0-3EC3-C07B-4B7584C0E9D5}"/>
              </a:ext>
            </a:extLst>
          </p:cNvPr>
          <p:cNvGrpSpPr/>
          <p:nvPr/>
        </p:nvGrpSpPr>
        <p:grpSpPr>
          <a:xfrm>
            <a:off x="7993015" y="1186782"/>
            <a:ext cx="3519837" cy="3795208"/>
            <a:chOff x="3396219" y="2844225"/>
            <a:chExt cx="3519837" cy="3795208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09175E0-1282-9DBF-C23D-0449DEA8A218}"/>
                </a:ext>
              </a:extLst>
            </p:cNvPr>
            <p:cNvSpPr txBox="1"/>
            <p:nvPr/>
          </p:nvSpPr>
          <p:spPr>
            <a:xfrm>
              <a:off x="3627913" y="3671441"/>
              <a:ext cx="3288143" cy="2967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1400" dirty="0"/>
                <a:t>拉萨泽当饭店</a:t>
              </a:r>
            </a:p>
            <a:p>
              <a:pPr>
                <a:lnSpc>
                  <a:spcPct val="150000"/>
                </a:lnSpc>
              </a:pPr>
              <a:r>
                <a:rPr kumimoji="1" lang="zh-CN" altLang="en-US" sz="1400" dirty="0"/>
                <a:t>拉萨奢月酒店</a:t>
              </a:r>
              <a:r>
                <a:rPr kumimoji="1" lang="en-US" altLang="zh-CN" sz="1400" dirty="0"/>
                <a:t>(</a:t>
              </a:r>
              <a:r>
                <a:rPr kumimoji="1" lang="zh-CN" altLang="en-US" sz="1400" dirty="0"/>
                <a:t>拉萨布达拉宫店</a:t>
              </a:r>
              <a:r>
                <a:rPr kumimoji="1" lang="en-US" altLang="zh-CN" sz="1400" dirty="0"/>
                <a:t>)</a:t>
              </a:r>
            </a:p>
            <a:p>
              <a:pPr>
                <a:lnSpc>
                  <a:spcPct val="150000"/>
                </a:lnSpc>
              </a:pPr>
              <a:r>
                <a:rPr kumimoji="1" lang="zh-CN" altLang="en-US" sz="1400" dirty="0"/>
                <a:t>拉萨藏游坛城格拉丹东酒店</a:t>
              </a:r>
            </a:p>
            <a:p>
              <a:pPr>
                <a:lnSpc>
                  <a:spcPct val="150000"/>
                </a:lnSpc>
              </a:pPr>
              <a:r>
                <a:rPr kumimoji="1" lang="zh-CN" altLang="en-US" sz="1400" dirty="0"/>
                <a:t>拉萨乔穆朗宗酒店</a:t>
              </a:r>
              <a:endParaRPr kumimoji="1" lang="en-US" altLang="zh-CN" sz="1400" dirty="0"/>
            </a:p>
            <a:p>
              <a:pPr>
                <a:lnSpc>
                  <a:spcPct val="150000"/>
                </a:lnSpc>
              </a:pPr>
              <a:r>
                <a:rPr kumimoji="1" lang="zh-CN" altLang="en-US" sz="1400" dirty="0"/>
                <a:t>日喀则乔穆朗宗酒店</a:t>
              </a:r>
            </a:p>
            <a:p>
              <a:pPr>
                <a:lnSpc>
                  <a:spcPct val="150000"/>
                </a:lnSpc>
              </a:pPr>
              <a:r>
                <a:rPr kumimoji="1" lang="zh-CN" altLang="en-US" sz="1400" dirty="0"/>
                <a:t>林芝乔穆朗宗酒店</a:t>
              </a:r>
            </a:p>
            <a:p>
              <a:pPr>
                <a:lnSpc>
                  <a:spcPct val="150000"/>
                </a:lnSpc>
              </a:pPr>
              <a:r>
                <a:rPr kumimoji="1" lang="zh-CN" altLang="en-US" sz="1400" dirty="0"/>
                <a:t>林芝名人酒店</a:t>
              </a:r>
            </a:p>
            <a:p>
              <a:pPr>
                <a:lnSpc>
                  <a:spcPct val="150000"/>
                </a:lnSpc>
              </a:pPr>
              <a:r>
                <a:rPr kumimoji="1" lang="zh-CN" altLang="en-US" sz="1400" dirty="0"/>
                <a:t>林芝容音酒店</a:t>
              </a:r>
              <a:endParaRPr kumimoji="1" lang="en-US" altLang="zh-CN" sz="1400" dirty="0"/>
            </a:p>
            <a:p>
              <a:pPr>
                <a:lnSpc>
                  <a:spcPct val="150000"/>
                </a:lnSpc>
              </a:pPr>
              <a:r>
                <a:rPr kumimoji="1" lang="zh-CN" altLang="en-US" sz="1400" dirty="0"/>
                <a:t>西藏林芝产研基地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6BC01DBF-BFBC-76F3-F71F-DA08041D2F59}"/>
                </a:ext>
              </a:extLst>
            </p:cNvPr>
            <p:cNvSpPr txBox="1"/>
            <p:nvPr/>
          </p:nvSpPr>
          <p:spPr>
            <a:xfrm>
              <a:off x="3396219" y="2844225"/>
              <a:ext cx="19684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b="1" dirty="0"/>
                <a:t>西藏</a:t>
              </a: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84B43681-0B40-27D4-8B6B-BAEF30BA7CF6}"/>
              </a:ext>
            </a:extLst>
          </p:cNvPr>
          <p:cNvSpPr txBox="1"/>
          <p:nvPr/>
        </p:nvSpPr>
        <p:spPr>
          <a:xfrm>
            <a:off x="8091386" y="2013998"/>
            <a:ext cx="235252" cy="2967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400" b="1" dirty="0">
              <a:solidFill>
                <a:prstClr val="black"/>
              </a:solidFill>
              <a:latin typeface="等线"/>
              <a:ea typeface="等线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400" b="1" dirty="0">
              <a:solidFill>
                <a:prstClr val="black"/>
              </a:solidFill>
              <a:latin typeface="等线"/>
              <a:ea typeface="等线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400" b="1" dirty="0">
              <a:solidFill>
                <a:prstClr val="black"/>
              </a:solidFill>
              <a:latin typeface="等线"/>
              <a:ea typeface="等线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400" b="1" dirty="0">
              <a:solidFill>
                <a:prstClr val="black"/>
              </a:solidFill>
              <a:latin typeface="等线"/>
              <a:ea typeface="等线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*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ED5A5-028E-3DB0-EACF-C0BCAB28F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2FE87B4F-740A-3B46-9E2F-906152629CCE}"/>
              </a:ext>
            </a:extLst>
          </p:cNvPr>
          <p:cNvSpPr txBox="1"/>
          <p:nvPr/>
        </p:nvSpPr>
        <p:spPr>
          <a:xfrm>
            <a:off x="765835" y="1814495"/>
            <a:ext cx="3231982" cy="1998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兰州海悦温德姆酒店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兰州店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天水甘谷鑫盛源大酒店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甘南神韵</a:t>
            </a:r>
            <a:r>
              <a:rPr kumimoji="1" lang="en-US" altLang="zh-CN" sz="1400" dirty="0"/>
              <a:t>·</a:t>
            </a:r>
            <a:r>
              <a:rPr kumimoji="1" lang="zh-CN" altLang="en-US" sz="1400" dirty="0"/>
              <a:t>冶里仙谷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张掖秋果酒店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甘肃张掖店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en-US" altLang="zh-CN" sz="1400" dirty="0"/>
              <a:t>SFEEL</a:t>
            </a:r>
            <a:r>
              <a:rPr kumimoji="1" lang="zh-CN" altLang="en-US" sz="1400" dirty="0"/>
              <a:t>设计师酒店（敦煌飞天嘉园店）</a:t>
            </a:r>
            <a:endParaRPr kumimoji="1" lang="en-US" altLang="zh-CN" sz="14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5B4A6F9-3543-BFCF-6005-014B63362D98}"/>
              </a:ext>
            </a:extLst>
          </p:cNvPr>
          <p:cNvSpPr txBox="1"/>
          <p:nvPr/>
        </p:nvSpPr>
        <p:spPr>
          <a:xfrm>
            <a:off x="562635" y="1115319"/>
            <a:ext cx="19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甘肃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0F0D6CD-DAAE-BF6D-98D2-65F13C9DB589}"/>
              </a:ext>
            </a:extLst>
          </p:cNvPr>
          <p:cNvSpPr txBox="1"/>
          <p:nvPr/>
        </p:nvSpPr>
        <p:spPr>
          <a:xfrm>
            <a:off x="8360091" y="1814495"/>
            <a:ext cx="3231982" cy="135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西宁青海湖观海酒店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西宁博丽雅布酒店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西宁白玉兰酒店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果洛锦庭大酒店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8CF972D-D64C-5E21-B8AC-9025E5003785}"/>
              </a:ext>
            </a:extLst>
          </p:cNvPr>
          <p:cNvSpPr txBox="1"/>
          <p:nvPr/>
        </p:nvSpPr>
        <p:spPr>
          <a:xfrm>
            <a:off x="8178663" y="1115319"/>
            <a:ext cx="19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青海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363606" y="1814495"/>
            <a:ext cx="3288143" cy="1675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哈密天马酒店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和田昆玉美豪酒店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和田天王国际大酒店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阿克苏库车迎宾馆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太白西度假酒店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33150" y="1124499"/>
            <a:ext cx="19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新疆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2892832-2BB4-0A2C-CBFC-AD100CD3678B}"/>
              </a:ext>
            </a:extLst>
          </p:cNvPr>
          <p:cNvSpPr txBox="1"/>
          <p:nvPr/>
        </p:nvSpPr>
        <p:spPr>
          <a:xfrm>
            <a:off x="4177366" y="1814495"/>
            <a:ext cx="255682" cy="1675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  <a:endParaRPr lang="zh-CN" altLang="en-US" sz="1400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176D8C7-0265-8300-4ED5-EB8193705A38}"/>
              </a:ext>
            </a:extLst>
          </p:cNvPr>
          <p:cNvSpPr txBox="1"/>
          <p:nvPr/>
        </p:nvSpPr>
        <p:spPr>
          <a:xfrm>
            <a:off x="4336350" y="4650190"/>
            <a:ext cx="3231982" cy="705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秋果酒店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哈尔滨中央大街店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哈尔滨亚布力酒店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249983A-A976-E48E-AA7A-41CCF64F4903}"/>
              </a:ext>
            </a:extLst>
          </p:cNvPr>
          <p:cNvSpPr txBox="1"/>
          <p:nvPr/>
        </p:nvSpPr>
        <p:spPr>
          <a:xfrm>
            <a:off x="4133150" y="3861660"/>
            <a:ext cx="19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黑龙江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9A10E76D-945A-DDF3-378A-DA572A9A7480}"/>
              </a:ext>
            </a:extLst>
          </p:cNvPr>
          <p:cNvSpPr txBox="1"/>
          <p:nvPr/>
        </p:nvSpPr>
        <p:spPr>
          <a:xfrm>
            <a:off x="8360091" y="4546933"/>
            <a:ext cx="3231982" cy="382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延边民族国际花园酒店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1B79F749-0F93-2B83-03F9-0C303EF422DC}"/>
              </a:ext>
            </a:extLst>
          </p:cNvPr>
          <p:cNvSpPr txBox="1"/>
          <p:nvPr/>
        </p:nvSpPr>
        <p:spPr>
          <a:xfrm>
            <a:off x="8178663" y="3858384"/>
            <a:ext cx="19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吉林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BE77059-C488-F425-56CC-476C99D0DDE5}"/>
              </a:ext>
            </a:extLst>
          </p:cNvPr>
          <p:cNvSpPr txBox="1"/>
          <p:nvPr/>
        </p:nvSpPr>
        <p:spPr>
          <a:xfrm>
            <a:off x="765835" y="4670446"/>
            <a:ext cx="3231982" cy="102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大连大连御府酒店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沈阳漫季优加酒店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沈阳全季酒店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浑南店</a:t>
            </a:r>
            <a:r>
              <a:rPr kumimoji="1" lang="en-US" altLang="zh-CN" sz="1400" dirty="0"/>
              <a:t>)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F2E3BFA-818A-BF59-8842-F7F84D83210E}"/>
              </a:ext>
            </a:extLst>
          </p:cNvPr>
          <p:cNvSpPr txBox="1"/>
          <p:nvPr/>
        </p:nvSpPr>
        <p:spPr>
          <a:xfrm>
            <a:off x="562635" y="3858384"/>
            <a:ext cx="19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辽宁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1B47087-0528-5E55-6056-0C923ABD696E}"/>
              </a:ext>
            </a:extLst>
          </p:cNvPr>
          <p:cNvSpPr txBox="1"/>
          <p:nvPr/>
        </p:nvSpPr>
        <p:spPr>
          <a:xfrm>
            <a:off x="599927" y="1814495"/>
            <a:ext cx="255682" cy="1998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912636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16257" y="2046980"/>
            <a:ext cx="3231982" cy="3291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北京美中宜和妇儿医院（新院区）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北京万柳美中宜和妇儿医院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天津美津宜和妇儿医院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自贡川南妇女儿童医院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成都锦欣橘米母婴中心（锦江店）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成都萌宝之家月子中心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成都爱悦月子中心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成都莲笙月子中心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宜宾贝瑞佳月子会所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endParaRPr kumimoji="1" lang="en-US" altLang="zh-CN" sz="1400" dirty="0"/>
          </a:p>
        </p:txBody>
      </p:sp>
      <p:sp>
        <p:nvSpPr>
          <p:cNvPr id="35" name="文本框 34"/>
          <p:cNvSpPr txBox="1"/>
          <p:nvPr/>
        </p:nvSpPr>
        <p:spPr>
          <a:xfrm>
            <a:off x="6185682" y="2046980"/>
            <a:ext cx="3231982" cy="2967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惠州贝瑞月子中心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清远玥季月子中心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温州龙湾初恩悦里月子会所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合肥玺堡月子会所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海口加芯月子会所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沈阳舒丽月子会所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郴州红妈月子中心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威宁草海月子中心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endParaRPr kumimoji="1" lang="en-US" altLang="zh-CN" sz="1400" dirty="0"/>
          </a:p>
        </p:txBody>
      </p:sp>
      <p:sp>
        <p:nvSpPr>
          <p:cNvPr id="58" name="矩形 57"/>
          <p:cNvSpPr/>
          <p:nvPr/>
        </p:nvSpPr>
        <p:spPr>
          <a:xfrm>
            <a:off x="580736" y="1143525"/>
            <a:ext cx="1995055" cy="31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7" name="文本框 46"/>
          <p:cNvSpPr txBox="1"/>
          <p:nvPr/>
        </p:nvSpPr>
        <p:spPr>
          <a:xfrm>
            <a:off x="580736" y="1143307"/>
            <a:ext cx="3666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妇儿医院</a:t>
            </a:r>
            <a:r>
              <a:rPr kumimoji="1" lang="en-US" altLang="zh-CN" sz="3200" b="1" dirty="0"/>
              <a:t>/</a:t>
            </a:r>
            <a:r>
              <a:rPr kumimoji="1" lang="zh-CN" altLang="en-US" sz="3200" b="1" dirty="0"/>
              <a:t>月子中心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6651D61-7E11-C45B-E0F2-BCDCAE60A4BA}"/>
              </a:ext>
            </a:extLst>
          </p:cNvPr>
          <p:cNvSpPr txBox="1"/>
          <p:nvPr/>
        </p:nvSpPr>
        <p:spPr>
          <a:xfrm>
            <a:off x="655192" y="2046979"/>
            <a:ext cx="255682" cy="2967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CCEEA56-FD95-08FB-64DF-769A37E8C13C}"/>
              </a:ext>
            </a:extLst>
          </p:cNvPr>
          <p:cNvSpPr txBox="1"/>
          <p:nvPr/>
        </p:nvSpPr>
        <p:spPr>
          <a:xfrm>
            <a:off x="5919233" y="2046979"/>
            <a:ext cx="255682" cy="2967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54038-873E-BAFF-42E2-4F7EEDCD7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F159FDDD-F0D7-93D8-BFA3-A5D8FC2F4BFF}"/>
              </a:ext>
            </a:extLst>
          </p:cNvPr>
          <p:cNvSpPr txBox="1"/>
          <p:nvPr/>
        </p:nvSpPr>
        <p:spPr>
          <a:xfrm>
            <a:off x="4572794" y="2292976"/>
            <a:ext cx="3354643" cy="3291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简阳华美达酒店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成都托尼洛</a:t>
            </a:r>
            <a:r>
              <a:rPr kumimoji="1" lang="en-US" altLang="zh-CN" sz="1400" dirty="0"/>
              <a:t>·</a:t>
            </a:r>
            <a:r>
              <a:rPr kumimoji="1" lang="zh-CN" altLang="en-US" sz="1400" dirty="0"/>
              <a:t>兰博基尼中心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润邦国际酒店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青城山尊酒店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兴隆湖畔酒店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都江堰凤临文化酒店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柏栎凯众荟舍酒店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万浩酒店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金沙大酒店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建设路店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铂悦酒店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2EE8C42-7017-D5D0-C5B0-D715F2AE45A4}"/>
              </a:ext>
            </a:extLst>
          </p:cNvPr>
          <p:cNvSpPr txBox="1"/>
          <p:nvPr/>
        </p:nvSpPr>
        <p:spPr>
          <a:xfrm>
            <a:off x="878907" y="2292976"/>
            <a:ext cx="2778692" cy="3291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金堂恒大酒店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彭山恒大酒店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缦道大酒店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天新蜀域国际酒店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西姆酒店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(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玉沙路店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西姆酒店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(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城中城店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秋果酒店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(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成都春熙路店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鹊格庭院酒店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(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成都双流机场店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天府万泰酒店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西博城店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天悦酒店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1A83B6C-7261-CCDF-4C9E-C9910F182699}"/>
              </a:ext>
            </a:extLst>
          </p:cNvPr>
          <p:cNvSpPr txBox="1"/>
          <p:nvPr/>
        </p:nvSpPr>
        <p:spPr>
          <a:xfrm>
            <a:off x="8335820" y="2292976"/>
            <a:ext cx="3354643" cy="2644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成都玛莎加尔酒店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金堂泷源大酒店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格林东方都江堰店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成都帕格森蒂美丽豪酒店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华阳现代之星酒店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赛家时代酒店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新川店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亿辰博雅酒店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成都动物园店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龙府家园酒店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0DA6EFF-FEEF-168A-2DFD-AACE7B2A488B}"/>
              </a:ext>
            </a:extLst>
          </p:cNvPr>
          <p:cNvSpPr txBox="1"/>
          <p:nvPr/>
        </p:nvSpPr>
        <p:spPr>
          <a:xfrm>
            <a:off x="582019" y="1036989"/>
            <a:ext cx="19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四川</a:t>
            </a:r>
            <a:r>
              <a:rPr kumimoji="1" lang="en-US" altLang="zh-CN" sz="1600" b="1" dirty="0">
                <a:solidFill>
                  <a:prstClr val="black"/>
                </a:solidFill>
                <a:latin typeface="等线"/>
                <a:ea typeface="等线" panose="02010600030101010101" pitchFamily="2" charset="-122"/>
              </a:rPr>
              <a:t>3</a:t>
            </a:r>
            <a:r>
              <a:rPr kumimoji="1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/10</a:t>
            </a:r>
            <a:endParaRPr kumimoji="1" lang="zh-CN" altLang="en-US" sz="3200" b="1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8D52555-FF97-AEFA-3610-BB65C4D2E0CD}"/>
              </a:ext>
            </a:extLst>
          </p:cNvPr>
          <p:cNvSpPr txBox="1"/>
          <p:nvPr/>
        </p:nvSpPr>
        <p:spPr>
          <a:xfrm>
            <a:off x="690222" y="1772704"/>
            <a:ext cx="1141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/>
              <a:t>成都</a:t>
            </a:r>
            <a:r>
              <a:rPr kumimoji="1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3/4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81209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18D90-3E2F-6AEE-4B73-5CF36F4EF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7932E178-E950-5D9E-7CB7-B5E12A0976FF}"/>
              </a:ext>
            </a:extLst>
          </p:cNvPr>
          <p:cNvSpPr txBox="1"/>
          <p:nvPr/>
        </p:nvSpPr>
        <p:spPr>
          <a:xfrm>
            <a:off x="907937" y="2280535"/>
            <a:ext cx="3354643" cy="3614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凉山宾馆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华西医院店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坐忘森林酒店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大邑党校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泓坊河畔酒店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德润达酒店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丽津酒店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凯丽金悦酒店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碧瑶时光酒店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围坐酒店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梁木逸品酒店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诗柏云酒店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成都春熙路太古里中心店</a:t>
            </a:r>
            <a:r>
              <a:rPr kumimoji="1" lang="en-US" altLang="zh-CN" sz="1400" dirty="0"/>
              <a:t>)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08A6DE3-6523-D679-8020-E9467A4FAB8B}"/>
              </a:ext>
            </a:extLst>
          </p:cNvPr>
          <p:cNvSpPr txBox="1"/>
          <p:nvPr/>
        </p:nvSpPr>
        <p:spPr>
          <a:xfrm>
            <a:off x="5050972" y="2280534"/>
            <a:ext cx="2090055" cy="3614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黄龙溪尚品酒店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黄龙溪龙水韵酒店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半山归园酒店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彭州丹景花间酒店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温江鱼凫度假酒店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彭州鹿野城堡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蛋壳诞旗舰店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龙泉山初见云曦民宿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成都豪丰酒店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丽枫酒店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新都大丰店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红光凯路思酒店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C98FC3E-F3E0-D849-D57D-857EDE57BE3C}"/>
              </a:ext>
            </a:extLst>
          </p:cNvPr>
          <p:cNvSpPr txBox="1"/>
          <p:nvPr/>
        </p:nvSpPr>
        <p:spPr>
          <a:xfrm>
            <a:off x="8359436" y="1957370"/>
            <a:ext cx="3142342" cy="3937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云庭合院酒店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新都戴盛堂酒店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鹊格庭院酒店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双流机场店</a:t>
            </a:r>
            <a:r>
              <a:rPr kumimoji="1" lang="en-US" altLang="zh-CN" sz="14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邛崃海天永信大酒店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成都花逸酒店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四季归蜀酒店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成都锦居酒店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成都澜湖佳酒店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成都昌都宾馆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锦绣文华酒店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凤翔雅居酒店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潘兜的家园民宿</a:t>
            </a:r>
            <a:r>
              <a:rPr kumimoji="1" lang="en-US" altLang="zh-CN" sz="1400" dirty="0"/>
              <a:t>(</a:t>
            </a:r>
            <a:r>
              <a:rPr kumimoji="1" lang="zh-CN" altLang="en-US" sz="1400" dirty="0"/>
              <a:t>天府新区店</a:t>
            </a:r>
            <a:r>
              <a:rPr kumimoji="1" lang="en-US" altLang="zh-CN" sz="1400" dirty="0"/>
              <a:t>)</a:t>
            </a:r>
            <a:endParaRPr kumimoji="1" lang="zh-CN" altLang="en-US" sz="14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0986749-1A41-BD43-424F-B3AC86EB7F60}"/>
              </a:ext>
            </a:extLst>
          </p:cNvPr>
          <p:cNvSpPr txBox="1"/>
          <p:nvPr/>
        </p:nvSpPr>
        <p:spPr>
          <a:xfrm>
            <a:off x="582019" y="1036989"/>
            <a:ext cx="19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四川</a:t>
            </a:r>
            <a:r>
              <a:rPr kumimoji="1" lang="en-US" altLang="zh-CN" sz="1600" b="1" dirty="0">
                <a:solidFill>
                  <a:prstClr val="black"/>
                </a:solidFill>
                <a:latin typeface="等线"/>
                <a:ea typeface="等线" panose="02010600030101010101" pitchFamily="2" charset="-122"/>
              </a:rPr>
              <a:t>4</a:t>
            </a:r>
            <a:r>
              <a:rPr kumimoji="1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/10</a:t>
            </a:r>
            <a:endParaRPr kumimoji="1" lang="zh-CN" altLang="en-US" sz="32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F337C4-EE75-FBB2-EAAE-DB0B1FFBADD6}"/>
              </a:ext>
            </a:extLst>
          </p:cNvPr>
          <p:cNvSpPr txBox="1"/>
          <p:nvPr/>
        </p:nvSpPr>
        <p:spPr>
          <a:xfrm>
            <a:off x="690222" y="1772704"/>
            <a:ext cx="1141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/>
              <a:t>成都</a:t>
            </a:r>
            <a:r>
              <a:rPr kumimoji="1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4/4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639324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05D60-23EB-1DBA-E28A-7A7219694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75048386-A006-5FC0-8615-9E9A1A29E0EF}"/>
              </a:ext>
            </a:extLst>
          </p:cNvPr>
          <p:cNvSpPr txBox="1"/>
          <p:nvPr/>
        </p:nvSpPr>
        <p:spPr>
          <a:xfrm>
            <a:off x="876706" y="2196681"/>
            <a:ext cx="3288143" cy="3291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见山檀程酒店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绵阳王子大酒店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绵阳梓潼崇文半月酒店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澜山酒店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星</a:t>
            </a:r>
            <a:r>
              <a:rPr kumimoji="1" lang="en-GB" altLang="zh-CN" sz="1400" dirty="0"/>
              <a:t>FS</a:t>
            </a:r>
            <a:r>
              <a:rPr kumimoji="1" lang="zh-CN" altLang="en-US" sz="1400" dirty="0"/>
              <a:t>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凯惟嘉悦酒店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禅驿</a:t>
            </a:r>
            <a:r>
              <a:rPr kumimoji="1" lang="en-US" altLang="zh-CN" sz="1400" dirty="0"/>
              <a:t>·</a:t>
            </a:r>
            <a:r>
              <a:rPr kumimoji="1" lang="zh-CN" altLang="en-US" sz="1400" dirty="0"/>
              <a:t>长虹仙海酒店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绵阳微客智享酒店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霍比特</a:t>
            </a:r>
            <a:r>
              <a:rPr kumimoji="1" lang="en-US" altLang="zh-CN" sz="1400" dirty="0"/>
              <a:t>·</a:t>
            </a:r>
            <a:r>
              <a:rPr kumimoji="1" lang="zh-CN" altLang="en-US" sz="1400" dirty="0"/>
              <a:t>拾光印迹森林度假民宿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科发铂骊酒店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4102AAD-9C19-C450-F277-AE657AEA16F7}"/>
              </a:ext>
            </a:extLst>
          </p:cNvPr>
          <p:cNvSpPr txBox="1"/>
          <p:nvPr/>
        </p:nvSpPr>
        <p:spPr>
          <a:xfrm>
            <a:off x="9080998" y="2196681"/>
            <a:ext cx="2681424" cy="2321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德阳汉瑞酒店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新德大酒店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东电宾馆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岷山景韵大酒店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汉瑞至有酒店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新华海颐三星堆瞿上园酒店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广汉航空学院酒店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A18A36A-98EE-F634-8F4C-23CE53149308}"/>
              </a:ext>
            </a:extLst>
          </p:cNvPr>
          <p:cNvSpPr txBox="1"/>
          <p:nvPr/>
        </p:nvSpPr>
        <p:spPr>
          <a:xfrm>
            <a:off x="8841512" y="1772704"/>
            <a:ext cx="946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/>
              <a:t>德阳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443448F-9459-7CD2-AFD7-04489CE5B8C1}"/>
              </a:ext>
            </a:extLst>
          </p:cNvPr>
          <p:cNvSpPr txBox="1"/>
          <p:nvPr/>
        </p:nvSpPr>
        <p:spPr>
          <a:xfrm>
            <a:off x="4734957" y="2196681"/>
            <a:ext cx="3288143" cy="2967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绵阳富临大都会酒店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绵阳三台党校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绵阳万江眼科医院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绵阳儿童医院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澜山酒店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微客静享酒店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绵阳维也纳酒店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绵阳富达酒店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嫘祖酒店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B59C791-C854-E434-9C4D-0B52C98789F2}"/>
              </a:ext>
            </a:extLst>
          </p:cNvPr>
          <p:cNvSpPr txBox="1"/>
          <p:nvPr/>
        </p:nvSpPr>
        <p:spPr>
          <a:xfrm>
            <a:off x="582019" y="1036989"/>
            <a:ext cx="19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四川</a:t>
            </a:r>
            <a:r>
              <a:rPr kumimoji="1" lang="en-US" altLang="zh-CN" sz="1600" b="1" dirty="0">
                <a:solidFill>
                  <a:prstClr val="black"/>
                </a:solidFill>
                <a:latin typeface="等线"/>
                <a:ea typeface="等线" panose="02010600030101010101" pitchFamily="2" charset="-122"/>
              </a:rPr>
              <a:t>5</a:t>
            </a:r>
            <a:r>
              <a:rPr kumimoji="1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/10</a:t>
            </a:r>
            <a:endParaRPr kumimoji="1" lang="zh-CN" altLang="en-US" sz="32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590B623-DB25-0642-1045-E4A7F3EBC58B}"/>
              </a:ext>
            </a:extLst>
          </p:cNvPr>
          <p:cNvSpPr txBox="1"/>
          <p:nvPr/>
        </p:nvSpPr>
        <p:spPr>
          <a:xfrm>
            <a:off x="690222" y="1772704"/>
            <a:ext cx="1141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/>
              <a:t>绵阳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27DA78B-6A1F-D800-5A6F-0E8567DF3E03}"/>
              </a:ext>
            </a:extLst>
          </p:cNvPr>
          <p:cNvSpPr txBox="1"/>
          <p:nvPr/>
        </p:nvSpPr>
        <p:spPr>
          <a:xfrm>
            <a:off x="690222" y="2196681"/>
            <a:ext cx="255682" cy="2967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6D1F5B4-5B2C-0C01-4695-7E76D577E424}"/>
              </a:ext>
            </a:extLst>
          </p:cNvPr>
          <p:cNvSpPr txBox="1"/>
          <p:nvPr/>
        </p:nvSpPr>
        <p:spPr>
          <a:xfrm>
            <a:off x="8876462" y="2196681"/>
            <a:ext cx="255682" cy="2321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6580DA8-2DEA-4D88-2247-A5E09B0BEDC4}"/>
              </a:ext>
            </a:extLst>
          </p:cNvPr>
          <p:cNvSpPr txBox="1"/>
          <p:nvPr/>
        </p:nvSpPr>
        <p:spPr>
          <a:xfrm>
            <a:off x="4607116" y="2196681"/>
            <a:ext cx="255682" cy="1998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 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549874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43809" y="2248778"/>
            <a:ext cx="2573922" cy="2967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红珠山宾馆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峨眉山天境度假酒店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犍为华璟酒店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乐山悦然</a:t>
            </a:r>
            <a:r>
              <a:rPr kumimoji="1" lang="en-US" altLang="zh-CN" sz="1400" dirty="0"/>
              <a:t>·</a:t>
            </a:r>
            <a:r>
              <a:rPr kumimoji="1" lang="zh-CN" altLang="en-US" sz="1400" dirty="0"/>
              <a:t>嘉酒店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禅驿</a:t>
            </a:r>
            <a:r>
              <a:rPr kumimoji="1" lang="en-US" altLang="zh-CN" sz="1400" dirty="0"/>
              <a:t>·</a:t>
            </a:r>
            <a:r>
              <a:rPr kumimoji="1" lang="zh-CN" altLang="en-US" sz="1400" dirty="0"/>
              <a:t>峨边彝步千年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峨眉山芷筑温泉度假酒店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马边天星酒店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峨眉山党校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乐山市市中区四季酒店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77617" y="1750605"/>
            <a:ext cx="946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/>
              <a:t>乐山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C93025A-BA8B-FF0C-9933-EBE62FCAFEB6}"/>
              </a:ext>
            </a:extLst>
          </p:cNvPr>
          <p:cNvGrpSpPr/>
          <p:nvPr/>
        </p:nvGrpSpPr>
        <p:grpSpPr>
          <a:xfrm>
            <a:off x="4147130" y="1750605"/>
            <a:ext cx="2835180" cy="3466165"/>
            <a:chOff x="552337" y="951987"/>
            <a:chExt cx="2835180" cy="3466165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17A9DDB-3B4C-AB66-F554-6C930F87C0C1}"/>
                </a:ext>
              </a:extLst>
            </p:cNvPr>
            <p:cNvSpPr txBox="1"/>
            <p:nvPr/>
          </p:nvSpPr>
          <p:spPr>
            <a:xfrm>
              <a:off x="552337" y="951987"/>
              <a:ext cx="1165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/>
                <a:t>眉山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36D85163-22CE-2B15-202B-E441548550A4}"/>
                </a:ext>
              </a:extLst>
            </p:cNvPr>
            <p:cNvSpPr txBox="1"/>
            <p:nvPr/>
          </p:nvSpPr>
          <p:spPr>
            <a:xfrm>
              <a:off x="813595" y="1450160"/>
              <a:ext cx="2573922" cy="2967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1400" dirty="0"/>
                <a:t>仁寿悦陵州酒店</a:t>
              </a:r>
              <a:r>
                <a:rPr kumimoji="1" lang="en-US" altLang="zh-CN" sz="1400" dirty="0"/>
                <a:t>(</a:t>
              </a:r>
              <a:r>
                <a:rPr kumimoji="1" lang="zh-CN" altLang="en-US" sz="1400" dirty="0"/>
                <a:t>城南店</a:t>
              </a:r>
              <a:r>
                <a:rPr kumimoji="1" lang="en-US" altLang="zh-CN" sz="1400" dirty="0"/>
                <a:t>)</a:t>
              </a:r>
            </a:p>
            <a:p>
              <a:pPr>
                <a:lnSpc>
                  <a:spcPct val="150000"/>
                </a:lnSpc>
              </a:pPr>
              <a:r>
                <a:rPr kumimoji="1" lang="zh-CN" altLang="en-US" sz="1400" dirty="0"/>
                <a:t>仁寿仁文华典酒店</a:t>
              </a:r>
              <a:r>
                <a:rPr kumimoji="1" lang="en-US" altLang="zh-CN" sz="1400" dirty="0"/>
                <a:t>(</a:t>
              </a:r>
              <a:r>
                <a:rPr kumimoji="1" lang="zh-CN" altLang="en-US" sz="1400" dirty="0"/>
                <a:t>万达广场店</a:t>
              </a:r>
              <a:r>
                <a:rPr kumimoji="1" lang="en-US" altLang="zh-CN" sz="1400" dirty="0"/>
                <a:t>)</a:t>
              </a:r>
            </a:p>
            <a:p>
              <a:pPr>
                <a:lnSpc>
                  <a:spcPct val="150000"/>
                </a:lnSpc>
              </a:pPr>
              <a:r>
                <a:rPr kumimoji="1" lang="zh-CN" altLang="en-US" sz="1400" dirty="0"/>
                <a:t>丹棱巽雅酒店</a:t>
              </a:r>
              <a:endParaRPr kumimoji="1" lang="en-US" altLang="zh-CN" sz="1400" dirty="0"/>
            </a:p>
            <a:p>
              <a:pPr>
                <a:lnSpc>
                  <a:spcPct val="150000"/>
                </a:lnSpc>
              </a:pPr>
              <a:r>
                <a:rPr kumimoji="1" lang="zh-CN" altLang="en-US" sz="1400" dirty="0"/>
                <a:t>禅驿</a:t>
              </a:r>
              <a:r>
                <a:rPr kumimoji="1" lang="en-US" altLang="zh-CN" sz="1400" dirty="0"/>
                <a:t>·</a:t>
              </a:r>
              <a:r>
                <a:rPr kumimoji="1" lang="zh-CN" altLang="en-US" sz="1400" dirty="0"/>
                <a:t>黑龙滩度假酒店</a:t>
              </a:r>
            </a:p>
            <a:p>
              <a:pPr>
                <a:lnSpc>
                  <a:spcPct val="150000"/>
                </a:lnSpc>
              </a:pPr>
              <a:r>
                <a:rPr kumimoji="1" lang="zh-CN" altLang="en-US" sz="1400" dirty="0"/>
                <a:t>洪雅君澜</a:t>
              </a:r>
              <a:r>
                <a:rPr kumimoji="1" lang="en-US" altLang="zh-CN" sz="1400" dirty="0"/>
                <a:t>·</a:t>
              </a:r>
              <a:r>
                <a:rPr kumimoji="1" lang="zh-CN" altLang="en-US" sz="1400" dirty="0"/>
                <a:t>烟雨柳江度假村</a:t>
              </a:r>
              <a:endParaRPr kumimoji="1" lang="en-US" altLang="zh-CN" sz="1400" dirty="0"/>
            </a:p>
            <a:p>
              <a:pPr>
                <a:lnSpc>
                  <a:spcPct val="150000"/>
                </a:lnSpc>
              </a:pPr>
              <a:r>
                <a:rPr kumimoji="1" lang="zh-CN" altLang="en-US" sz="1400" dirty="0"/>
                <a:t>仁寿欧式阳光酒店</a:t>
              </a:r>
            </a:p>
            <a:p>
              <a:pPr>
                <a:lnSpc>
                  <a:spcPct val="150000"/>
                </a:lnSpc>
              </a:pPr>
              <a:r>
                <a:rPr kumimoji="1" lang="zh-CN" altLang="en-US" sz="1400" dirty="0"/>
                <a:t>眉山极汤港温泉酒店</a:t>
              </a:r>
            </a:p>
            <a:p>
              <a:pPr>
                <a:lnSpc>
                  <a:spcPct val="150000"/>
                </a:lnSpc>
              </a:pPr>
              <a:r>
                <a:rPr kumimoji="1" lang="zh-CN" altLang="en-US" sz="1400" dirty="0"/>
                <a:t>熹院酒店</a:t>
              </a:r>
            </a:p>
            <a:p>
              <a:pPr>
                <a:lnSpc>
                  <a:spcPct val="150000"/>
                </a:lnSpc>
              </a:pPr>
              <a:r>
                <a:rPr kumimoji="1" lang="zh-CN" altLang="en-US" sz="1400" dirty="0"/>
                <a:t>栖上民宿</a:t>
              </a: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EDD62C40-1488-49D9-3508-14CBEC0ADC38}"/>
              </a:ext>
            </a:extLst>
          </p:cNvPr>
          <p:cNvSpPr txBox="1"/>
          <p:nvPr/>
        </p:nvSpPr>
        <p:spPr>
          <a:xfrm>
            <a:off x="582019" y="1036989"/>
            <a:ext cx="19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四川</a:t>
            </a:r>
            <a:r>
              <a:rPr kumimoji="1" lang="en-US" altLang="zh-CN" sz="1600" b="1" dirty="0">
                <a:solidFill>
                  <a:prstClr val="black"/>
                </a:solidFill>
                <a:latin typeface="等线"/>
                <a:ea typeface="等线" panose="02010600030101010101" pitchFamily="2" charset="-122"/>
              </a:rPr>
              <a:t>6</a:t>
            </a:r>
            <a:r>
              <a:rPr kumimoji="1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/10</a:t>
            </a:r>
            <a:endParaRPr kumimoji="1" lang="zh-CN" altLang="en-US" sz="3200" b="1" dirty="0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A017AF95-D0A4-57A2-37D6-1084C8758199}"/>
              </a:ext>
            </a:extLst>
          </p:cNvPr>
          <p:cNvGrpSpPr/>
          <p:nvPr/>
        </p:nvGrpSpPr>
        <p:grpSpPr>
          <a:xfrm>
            <a:off x="8132432" y="1750605"/>
            <a:ext cx="2784380" cy="2173503"/>
            <a:chOff x="3396219" y="1038719"/>
            <a:chExt cx="2784380" cy="2173503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E7E42617-877F-BED8-6528-A54DC8FA3C85}"/>
                </a:ext>
              </a:extLst>
            </p:cNvPr>
            <p:cNvSpPr txBox="1"/>
            <p:nvPr/>
          </p:nvSpPr>
          <p:spPr>
            <a:xfrm>
              <a:off x="3606677" y="1536892"/>
              <a:ext cx="2573922" cy="1675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1400" dirty="0"/>
                <a:t>呆脑兽酒店</a:t>
              </a:r>
            </a:p>
            <a:p>
              <a:pPr>
                <a:lnSpc>
                  <a:spcPct val="150000"/>
                </a:lnSpc>
              </a:pPr>
              <a:r>
                <a:rPr kumimoji="1" lang="zh-CN" altLang="en-US" sz="1400" dirty="0"/>
                <a:t>禅驿</a:t>
              </a:r>
              <a:r>
                <a:rPr kumimoji="1" lang="en-US" altLang="zh-CN" sz="1400" dirty="0"/>
                <a:t>·</a:t>
              </a:r>
              <a:r>
                <a:rPr kumimoji="1" lang="zh-CN" altLang="en-US" sz="1400" dirty="0"/>
                <a:t>自贡酒店</a:t>
              </a:r>
              <a:endParaRPr kumimoji="1" lang="en-US" altLang="zh-CN" sz="1400" dirty="0"/>
            </a:p>
            <a:p>
              <a:pPr>
                <a:lnSpc>
                  <a:spcPct val="150000"/>
                </a:lnSpc>
              </a:pPr>
              <a:r>
                <a:rPr kumimoji="1" lang="zh-CN" altLang="en-US" sz="1400" dirty="0"/>
                <a:t>天宇松悦酒店</a:t>
              </a:r>
            </a:p>
            <a:p>
              <a:pPr>
                <a:lnSpc>
                  <a:spcPct val="150000"/>
                </a:lnSpc>
              </a:pPr>
              <a:r>
                <a:rPr kumimoji="1" lang="zh-CN" altLang="en-US" sz="1400" dirty="0"/>
                <a:t>荣州大酒店</a:t>
              </a:r>
            </a:p>
            <a:p>
              <a:pPr>
                <a:lnSpc>
                  <a:spcPct val="150000"/>
                </a:lnSpc>
              </a:pPr>
              <a:endParaRPr kumimoji="1" lang="en-US" altLang="zh-CN" sz="1400" dirty="0"/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5155318D-A244-E938-5E1E-354017A1C2F3}"/>
                </a:ext>
              </a:extLst>
            </p:cNvPr>
            <p:cNvSpPr txBox="1"/>
            <p:nvPr/>
          </p:nvSpPr>
          <p:spPr>
            <a:xfrm>
              <a:off x="3396219" y="1038719"/>
              <a:ext cx="994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/>
                <a:t>自贡</a:t>
              </a: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562C8D29-5964-A8B1-1503-9B46C8545B00}"/>
              </a:ext>
            </a:extLst>
          </p:cNvPr>
          <p:cNvSpPr txBox="1"/>
          <p:nvPr/>
        </p:nvSpPr>
        <p:spPr>
          <a:xfrm>
            <a:off x="8186021" y="2248778"/>
            <a:ext cx="255682" cy="705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F6A2B0D-C484-3457-0E98-6580F8B40DAA}"/>
              </a:ext>
            </a:extLst>
          </p:cNvPr>
          <p:cNvSpPr txBox="1"/>
          <p:nvPr/>
        </p:nvSpPr>
        <p:spPr>
          <a:xfrm>
            <a:off x="4202113" y="2248778"/>
            <a:ext cx="255682" cy="10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B2103B5-D9B2-DB92-932C-53F485C7ABF1}"/>
              </a:ext>
            </a:extLst>
          </p:cNvPr>
          <p:cNvSpPr txBox="1"/>
          <p:nvPr/>
        </p:nvSpPr>
        <p:spPr>
          <a:xfrm>
            <a:off x="677617" y="2248778"/>
            <a:ext cx="255682" cy="2967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D09CB-F8D5-034E-E8FD-DE2E0EC77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51BFCB96-78BE-9FFD-C8FB-9B49D7711777}"/>
              </a:ext>
            </a:extLst>
          </p:cNvPr>
          <p:cNvSpPr txBox="1"/>
          <p:nvPr/>
        </p:nvSpPr>
        <p:spPr>
          <a:xfrm>
            <a:off x="923875" y="2185440"/>
            <a:ext cx="2804991" cy="2644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/>
              <a:t>筠连县温德姆酒店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蜀南竹海禅驿迎风湾酒店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蜀南竹海禅驿归云居酒店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宜宾圣庭酒店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屏山老君山游客中心酒店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宜宾恒旭酒店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悦桐别院</a:t>
            </a:r>
            <a:endParaRPr kumimoji="1" lang="en-US" altLang="zh-CN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禅驿</a:t>
            </a:r>
            <a:r>
              <a:rPr kumimoji="1" lang="en-US" altLang="zh-CN" sz="1400" dirty="0"/>
              <a:t>-</a:t>
            </a:r>
            <a:r>
              <a:rPr kumimoji="1" lang="zh-CN" altLang="en-US" sz="1400" dirty="0"/>
              <a:t>屏山八仙山云海酒店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024B4BC-A5AD-314A-ED4E-A23C4DE2229B}"/>
              </a:ext>
            </a:extLst>
          </p:cNvPr>
          <p:cNvSpPr txBox="1"/>
          <p:nvPr/>
        </p:nvSpPr>
        <p:spPr>
          <a:xfrm>
            <a:off x="698904" y="1760338"/>
            <a:ext cx="946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/>
              <a:t>宜宾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AE69133-A71F-E0D0-D163-BEA97BE268AD}"/>
              </a:ext>
            </a:extLst>
          </p:cNvPr>
          <p:cNvSpPr txBox="1"/>
          <p:nvPr/>
        </p:nvSpPr>
        <p:spPr>
          <a:xfrm>
            <a:off x="582019" y="1036989"/>
            <a:ext cx="19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四川</a:t>
            </a:r>
            <a:r>
              <a:rPr kumimoji="1" lang="en-US" altLang="zh-CN" sz="1600" b="1" dirty="0">
                <a:solidFill>
                  <a:prstClr val="black"/>
                </a:solidFill>
                <a:latin typeface="等线"/>
                <a:ea typeface="等线" panose="02010600030101010101" pitchFamily="2" charset="-122"/>
              </a:rPr>
              <a:t>7</a:t>
            </a:r>
            <a:r>
              <a:rPr kumimoji="1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/10</a:t>
            </a:r>
            <a:endParaRPr kumimoji="1" lang="zh-CN" altLang="en-US" sz="3200" b="1" dirty="0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F2E00F9F-9E3E-4CFE-1BE7-CD39EA184BC1}"/>
              </a:ext>
            </a:extLst>
          </p:cNvPr>
          <p:cNvGrpSpPr/>
          <p:nvPr/>
        </p:nvGrpSpPr>
        <p:grpSpPr>
          <a:xfrm>
            <a:off x="4651283" y="1760338"/>
            <a:ext cx="2829604" cy="2100432"/>
            <a:chOff x="4153725" y="1760338"/>
            <a:chExt cx="2829604" cy="2100432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F4CE9B15-0127-60EF-956E-1A856A74C8E3}"/>
                </a:ext>
              </a:extLst>
            </p:cNvPr>
            <p:cNvGrpSpPr/>
            <p:nvPr/>
          </p:nvGrpSpPr>
          <p:grpSpPr>
            <a:xfrm>
              <a:off x="4153725" y="1760338"/>
              <a:ext cx="2829604" cy="2100432"/>
              <a:chOff x="4262582" y="3739561"/>
              <a:chExt cx="2829604" cy="2100432"/>
            </a:xfrm>
          </p:grpSpPr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A81BB21-0B13-B5AD-CD21-BEB68EA9FC38}"/>
                  </a:ext>
                </a:extLst>
              </p:cNvPr>
              <p:cNvSpPr txBox="1"/>
              <p:nvPr/>
            </p:nvSpPr>
            <p:spPr>
              <a:xfrm>
                <a:off x="4518264" y="4164663"/>
                <a:ext cx="2573922" cy="1675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zh-CN" altLang="en-US" sz="1400" dirty="0"/>
                  <a:t>乐龄康养记忆酒店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1400" dirty="0"/>
                  <a:t>禅驿</a:t>
                </a:r>
                <a:r>
                  <a:rPr kumimoji="1" lang="en-US" altLang="zh-CN" sz="1400" dirty="0"/>
                  <a:t>·</a:t>
                </a:r>
                <a:r>
                  <a:rPr kumimoji="1" lang="zh-CN" altLang="en-US" sz="1400" dirty="0"/>
                  <a:t>世外桃园酒店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1400" dirty="0"/>
                  <a:t>蓬溪高峰山民宿</a:t>
                </a:r>
                <a:br>
                  <a:rPr kumimoji="1" lang="en-US" altLang="zh-CN" sz="1400" dirty="0"/>
                </a:br>
                <a:r>
                  <a:rPr kumimoji="1" lang="zh-CN" altLang="en-US" sz="1400" dirty="0"/>
                  <a:t>遂宁盛和里酒店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1400" dirty="0"/>
                  <a:t>遂宁维也纳酒店</a:t>
                </a: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53A8597-3B3A-48F6-6D30-1DF79208E530}"/>
                  </a:ext>
                </a:extLst>
              </p:cNvPr>
              <p:cNvSpPr txBox="1"/>
              <p:nvPr/>
            </p:nvSpPr>
            <p:spPr>
              <a:xfrm>
                <a:off x="4262582" y="3739561"/>
                <a:ext cx="9466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b="1" dirty="0"/>
                  <a:t>遂宁</a:t>
                </a:r>
              </a:p>
            </p:txBody>
          </p: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0E0B2E52-DE7B-2AE3-B33C-99F64AD41CCA}"/>
                </a:ext>
              </a:extLst>
            </p:cNvPr>
            <p:cNvSpPr txBox="1"/>
            <p:nvPr/>
          </p:nvSpPr>
          <p:spPr>
            <a:xfrm>
              <a:off x="4187075" y="2185440"/>
              <a:ext cx="255682" cy="1352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b="1" dirty="0"/>
                <a:t>*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b="1" dirty="0"/>
                <a:t>*</a:t>
              </a:r>
            </a:p>
            <a:p>
              <a:pPr>
                <a:lnSpc>
                  <a:spcPct val="150000"/>
                </a:lnSpc>
              </a:pPr>
              <a:endParaRPr lang="en-US" altLang="zh-CN" sz="1400" b="1" dirty="0"/>
            </a:p>
            <a:p>
              <a:pPr>
                <a:lnSpc>
                  <a:spcPct val="150000"/>
                </a:lnSpc>
              </a:pPr>
              <a:endParaRPr lang="en-US" altLang="zh-CN" sz="1400" b="1" dirty="0"/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61926DD0-54E4-A28C-7A69-99885F05AE02}"/>
              </a:ext>
            </a:extLst>
          </p:cNvPr>
          <p:cNvSpPr txBox="1"/>
          <p:nvPr/>
        </p:nvSpPr>
        <p:spPr>
          <a:xfrm>
            <a:off x="796034" y="2508605"/>
            <a:ext cx="255682" cy="2644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*</a:t>
            </a:r>
          </a:p>
          <a:p>
            <a:pPr>
              <a:lnSpc>
                <a:spcPct val="150000"/>
              </a:lnSpc>
            </a:pPr>
            <a:endParaRPr lang="en-US" altLang="zh-CN" sz="1400" b="1" dirty="0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0DAB7696-13D0-C475-DDE8-A87F3330D058}"/>
              </a:ext>
            </a:extLst>
          </p:cNvPr>
          <p:cNvGrpSpPr/>
          <p:nvPr/>
        </p:nvGrpSpPr>
        <p:grpSpPr>
          <a:xfrm>
            <a:off x="8312464" y="1760338"/>
            <a:ext cx="2850661" cy="2806520"/>
            <a:chOff x="8351292" y="1845797"/>
            <a:chExt cx="2850661" cy="2806520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952044E6-3AA0-A959-2A82-AFF839CEDA60}"/>
                </a:ext>
              </a:extLst>
            </p:cNvPr>
            <p:cNvGrpSpPr/>
            <p:nvPr/>
          </p:nvGrpSpPr>
          <p:grpSpPr>
            <a:xfrm>
              <a:off x="8351292" y="1845797"/>
              <a:ext cx="2850661" cy="2806520"/>
              <a:chOff x="552336" y="1038719"/>
              <a:chExt cx="2850661" cy="2806520"/>
            </a:xfrm>
          </p:grpSpPr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643BF2FD-E4D3-86C9-BF44-ED587F6550D5}"/>
                  </a:ext>
                </a:extLst>
              </p:cNvPr>
              <p:cNvSpPr txBox="1"/>
              <p:nvPr/>
            </p:nvSpPr>
            <p:spPr>
              <a:xfrm>
                <a:off x="552336" y="1038719"/>
                <a:ext cx="11652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b="1" dirty="0"/>
                  <a:t>雅安</a:t>
                </a: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D57C4B9C-D84C-C1B9-2E20-764F48FC4ED5}"/>
                  </a:ext>
                </a:extLst>
              </p:cNvPr>
              <p:cNvSpPr txBox="1"/>
              <p:nvPr/>
            </p:nvSpPr>
            <p:spPr>
              <a:xfrm>
                <a:off x="829075" y="1523578"/>
                <a:ext cx="2573922" cy="2321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zh-CN" altLang="en-US" sz="1400" dirty="0"/>
                  <a:t>汉源阳光水韵民宿</a:t>
                </a:r>
                <a:endParaRPr kumimoji="1" lang="en-US" altLang="zh-CN" sz="1400" dirty="0"/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1400" dirty="0"/>
                  <a:t>石棉大酒店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1400" dirty="0"/>
                  <a:t>汉源四洲酒店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1400" dirty="0"/>
                  <a:t>洪雅酒店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1400" dirty="0"/>
                  <a:t>雅安蓝垛精品酒店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1400" dirty="0"/>
                  <a:t>石棉宾馆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1400" dirty="0"/>
                  <a:t>汉源县九襄梨乡别院</a:t>
                </a:r>
              </a:p>
            </p:txBody>
          </p:sp>
        </p:grp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BEBB9F78-5E70-6D78-F96B-5FFFE5B479EC}"/>
                </a:ext>
              </a:extLst>
            </p:cNvPr>
            <p:cNvSpPr txBox="1"/>
            <p:nvPr/>
          </p:nvSpPr>
          <p:spPr>
            <a:xfrm>
              <a:off x="8442133" y="2330656"/>
              <a:ext cx="255682" cy="7058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b="1" dirty="0"/>
                <a:t>*</a:t>
              </a:r>
            </a:p>
            <a:p>
              <a:pPr>
                <a:lnSpc>
                  <a:spcPct val="150000"/>
                </a:lnSpc>
              </a:pPr>
              <a:endParaRPr lang="en-US" altLang="zh-CN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97528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41">
            <a:extLst>
              <a:ext uri="{FF2B5EF4-FFF2-40B4-BE49-F238E27FC236}">
                <a16:creationId xmlns:a16="http://schemas.microsoft.com/office/drawing/2014/main" id="{D860CE92-E6DE-2892-4301-D21BD4F82E29}"/>
              </a:ext>
            </a:extLst>
          </p:cNvPr>
          <p:cNvSpPr txBox="1"/>
          <p:nvPr/>
        </p:nvSpPr>
        <p:spPr>
          <a:xfrm>
            <a:off x="582019" y="1036989"/>
            <a:ext cx="196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四川</a:t>
            </a:r>
            <a:r>
              <a:rPr kumimoji="1" lang="en-US" altLang="zh-CN" sz="1600" b="1" dirty="0">
                <a:solidFill>
                  <a:prstClr val="black"/>
                </a:solidFill>
                <a:latin typeface="等线"/>
                <a:ea typeface="等线" panose="02010600030101010101" pitchFamily="2" charset="-122"/>
              </a:rPr>
              <a:t>8</a:t>
            </a:r>
            <a:r>
              <a:rPr kumimoji="1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/</a:t>
            </a:r>
            <a:r>
              <a:rPr kumimoji="1" lang="en-US" altLang="zh-CN" sz="1600" b="1" dirty="0">
                <a:solidFill>
                  <a:prstClr val="black"/>
                </a:solidFill>
                <a:latin typeface="等线"/>
                <a:ea typeface="等线" panose="02010600030101010101" pitchFamily="2" charset="-122"/>
              </a:rPr>
              <a:t>10</a:t>
            </a:r>
            <a:endParaRPr kumimoji="1" lang="zh-CN" altLang="en-US" sz="3200" b="1" dirty="0"/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73F17B9F-6821-DDF2-CDD6-33078FB0FB02}"/>
              </a:ext>
            </a:extLst>
          </p:cNvPr>
          <p:cNvGrpSpPr/>
          <p:nvPr/>
        </p:nvGrpSpPr>
        <p:grpSpPr>
          <a:xfrm>
            <a:off x="8278195" y="1744197"/>
            <a:ext cx="3022705" cy="1837024"/>
            <a:chOff x="4540993" y="1845797"/>
            <a:chExt cx="3022705" cy="1837024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462C04DF-796A-AEE6-9709-1926AE42E4C2}"/>
                </a:ext>
              </a:extLst>
            </p:cNvPr>
            <p:cNvGrpSpPr/>
            <p:nvPr/>
          </p:nvGrpSpPr>
          <p:grpSpPr>
            <a:xfrm>
              <a:off x="4540993" y="1845797"/>
              <a:ext cx="3022705" cy="1837024"/>
              <a:chOff x="6744900" y="3554895"/>
              <a:chExt cx="3022705" cy="1837024"/>
            </a:xfrm>
          </p:grpSpPr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545850FB-007E-AF47-8250-AA61246C3304}"/>
                  </a:ext>
                </a:extLst>
              </p:cNvPr>
              <p:cNvSpPr txBox="1"/>
              <p:nvPr/>
            </p:nvSpPr>
            <p:spPr>
              <a:xfrm>
                <a:off x="6962614" y="4039754"/>
                <a:ext cx="2804991" cy="1352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zh-CN" altLang="en-US" sz="1400" dirty="0"/>
                  <a:t>马尔康饭店</a:t>
                </a:r>
                <a:endParaRPr kumimoji="1" lang="en-US" altLang="zh-CN" sz="1400" dirty="0"/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1400" dirty="0"/>
                  <a:t>理县古尔沟景区温泉山庄酒店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1400" dirty="0"/>
                  <a:t>古尔沟花田木屋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1400" dirty="0"/>
                  <a:t>九寨沟智选酒店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F958CC47-899A-3000-8C53-FD558FE9CBF3}"/>
                  </a:ext>
                </a:extLst>
              </p:cNvPr>
              <p:cNvSpPr txBox="1"/>
              <p:nvPr/>
            </p:nvSpPr>
            <p:spPr>
              <a:xfrm>
                <a:off x="6744900" y="3554895"/>
                <a:ext cx="29551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b="1" dirty="0"/>
                  <a:t>阿坝</a:t>
                </a:r>
              </a:p>
            </p:txBody>
          </p:sp>
        </p:grp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1ADA0B2A-7568-EEE0-6D1C-FC891C934C57}"/>
                </a:ext>
              </a:extLst>
            </p:cNvPr>
            <p:cNvSpPr txBox="1"/>
            <p:nvPr/>
          </p:nvSpPr>
          <p:spPr>
            <a:xfrm>
              <a:off x="4589386" y="2321211"/>
              <a:ext cx="255682" cy="7058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b="1" dirty="0"/>
                <a:t>*</a:t>
              </a:r>
            </a:p>
            <a:p>
              <a:pPr>
                <a:lnSpc>
                  <a:spcPct val="150000"/>
                </a:lnSpc>
              </a:pPr>
              <a:endParaRPr lang="en-US" altLang="zh-CN" sz="1400" b="1" dirty="0"/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943A2879-1FC7-92CD-F240-E60885308BCC}"/>
              </a:ext>
            </a:extLst>
          </p:cNvPr>
          <p:cNvGrpSpPr/>
          <p:nvPr/>
        </p:nvGrpSpPr>
        <p:grpSpPr>
          <a:xfrm>
            <a:off x="4444417" y="1744197"/>
            <a:ext cx="2877368" cy="3149757"/>
            <a:chOff x="744660" y="1845797"/>
            <a:chExt cx="2877368" cy="3149757"/>
          </a:xfrm>
        </p:grpSpPr>
        <p:grpSp>
          <p:nvGrpSpPr>
            <p:cNvPr id="19" name="组合 18"/>
            <p:cNvGrpSpPr/>
            <p:nvPr/>
          </p:nvGrpSpPr>
          <p:grpSpPr>
            <a:xfrm>
              <a:off x="744660" y="1845797"/>
              <a:ext cx="2877368" cy="3149757"/>
              <a:chOff x="552336" y="3554895"/>
              <a:chExt cx="2877368" cy="3149757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748280" y="4059825"/>
                <a:ext cx="2681424" cy="2644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zh-CN" altLang="en-US" sz="1400" dirty="0"/>
                  <a:t>德格县灵鹫山酒店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en-US" altLang="zh-CN" sz="1400" dirty="0"/>
                  <a:t>VALATOMS·</a:t>
                </a:r>
                <a:r>
                  <a:rPr kumimoji="1" lang="zh-CN" altLang="en-US" sz="1400" dirty="0"/>
                  <a:t>梵拉图智能酒店</a:t>
                </a:r>
                <a:endParaRPr kumimoji="1" lang="en-US" altLang="zh-CN" sz="1400" dirty="0"/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1400" dirty="0"/>
                  <a:t>丹巴吉美大酒店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1400" dirty="0"/>
                  <a:t>道孚印象酒店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1400" dirty="0"/>
                  <a:t>白玉达廓酒店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1400" dirty="0"/>
                  <a:t>康定南无书院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1400" dirty="0"/>
                  <a:t>康定栎宜酒店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1400" dirty="0"/>
                  <a:t>丹巴党校</a:t>
                </a: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552336" y="3554895"/>
                <a:ext cx="20897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b="1" dirty="0"/>
                  <a:t>甘孜</a:t>
                </a:r>
              </a:p>
            </p:txBody>
          </p:sp>
        </p:grp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47C114F3-28B7-3243-14FD-70E67E528F93}"/>
                </a:ext>
              </a:extLst>
            </p:cNvPr>
            <p:cNvSpPr txBox="1"/>
            <p:nvPr/>
          </p:nvSpPr>
          <p:spPr>
            <a:xfrm>
              <a:off x="781248" y="2321211"/>
              <a:ext cx="255682" cy="10290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b="1" dirty="0"/>
                <a:t>*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b="1" dirty="0"/>
                <a:t>*</a:t>
              </a:r>
            </a:p>
            <a:p>
              <a:pPr>
                <a:lnSpc>
                  <a:spcPct val="150000"/>
                </a:lnSpc>
              </a:pPr>
              <a:endParaRPr lang="en-US" altLang="zh-CN" sz="1400" b="1" dirty="0"/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0F4EE26-265C-01E8-BBEE-B19EC7D4E276}"/>
              </a:ext>
            </a:extLst>
          </p:cNvPr>
          <p:cNvGrpSpPr/>
          <p:nvPr/>
        </p:nvGrpSpPr>
        <p:grpSpPr>
          <a:xfrm>
            <a:off x="666127" y="1744197"/>
            <a:ext cx="2798895" cy="2044662"/>
            <a:chOff x="8171337" y="3814109"/>
            <a:chExt cx="2798895" cy="2044662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5FADC762-590F-84AC-BF90-EF0BFF849438}"/>
                </a:ext>
              </a:extLst>
            </p:cNvPr>
            <p:cNvGrpSpPr/>
            <p:nvPr/>
          </p:nvGrpSpPr>
          <p:grpSpPr>
            <a:xfrm>
              <a:off x="8171337" y="3814109"/>
              <a:ext cx="2798895" cy="2044662"/>
              <a:chOff x="552336" y="1038719"/>
              <a:chExt cx="2798895" cy="2044662"/>
            </a:xfrm>
          </p:grpSpPr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88500796-A9FC-2369-45A6-5BE7BDF145EC}"/>
                  </a:ext>
                </a:extLst>
              </p:cNvPr>
              <p:cNvSpPr txBox="1"/>
              <p:nvPr/>
            </p:nvSpPr>
            <p:spPr>
              <a:xfrm>
                <a:off x="552336" y="1038719"/>
                <a:ext cx="9466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b="1" dirty="0"/>
                  <a:t>南充</a:t>
                </a:r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60F9E024-9A18-287E-B61B-E37CA8CF62B2}"/>
                  </a:ext>
                </a:extLst>
              </p:cNvPr>
              <p:cNvSpPr txBox="1"/>
              <p:nvPr/>
            </p:nvSpPr>
            <p:spPr>
              <a:xfrm>
                <a:off x="777309" y="1408051"/>
                <a:ext cx="2573922" cy="1675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zh-CN" altLang="en-US" sz="1400" dirty="0"/>
                  <a:t>阆中水城嘉舟丽港酒店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1400" dirty="0"/>
                  <a:t>南充禅驿凤仪院子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1400" dirty="0"/>
                  <a:t>丽轩酒店（仪陇星城）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1400" dirty="0"/>
                  <a:t>益居酒店</a:t>
                </a:r>
                <a:endParaRPr kumimoji="1" lang="en-US" altLang="zh-CN" sz="1400" dirty="0"/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1400" dirty="0"/>
                  <a:t>阆中布拉格酒店</a:t>
                </a:r>
              </a:p>
            </p:txBody>
          </p:sp>
        </p:grp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9EDCFCE7-C305-9541-6E62-0F375D3357BE}"/>
                </a:ext>
              </a:extLst>
            </p:cNvPr>
            <p:cNvSpPr txBox="1"/>
            <p:nvPr/>
          </p:nvSpPr>
          <p:spPr>
            <a:xfrm>
              <a:off x="8198837" y="4183441"/>
              <a:ext cx="255682" cy="1675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b="1" dirty="0"/>
                <a:t>*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b="1" dirty="0"/>
                <a:t>*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b="1" dirty="0"/>
                <a:t>*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b="1" dirty="0"/>
                <a:t>*</a:t>
              </a:r>
            </a:p>
            <a:p>
              <a:pPr>
                <a:lnSpc>
                  <a:spcPct val="150000"/>
                </a:lnSpc>
              </a:pPr>
              <a:endParaRPr lang="en-US" altLang="zh-CN" sz="1400" b="1" dirty="0"/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TVhYjczYzJmMzZlMzhkNDBhZjhjNDM2NzY2OGZjZTgifQ==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2146</TotalTime>
  <Words>5038</Words>
  <Application>Microsoft Office PowerPoint</Application>
  <PresentationFormat>宽屏</PresentationFormat>
  <Paragraphs>1332</Paragraphs>
  <Slides>35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40" baseType="lpstr">
      <vt:lpstr>等线</vt:lpstr>
      <vt:lpstr>等线 Light</vt:lpstr>
      <vt:lpstr>Arial</vt:lpstr>
      <vt:lpstr>自定义设计方案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浩民 谢</cp:lastModifiedBy>
  <cp:revision>327</cp:revision>
  <dcterms:created xsi:type="dcterms:W3CDTF">2024-11-11T06:16:00Z</dcterms:created>
  <dcterms:modified xsi:type="dcterms:W3CDTF">2025-06-03T07:19:43Z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151F1964ABFA41B09076B8FC8E11CB3E_12</vt:lpwstr>
  </property>
  <property fmtid="{D5CDD505-2E9C-101B-9397-08002B2CF9AE}" pid="3" name="KSOProductBuildVer">
    <vt:lpwstr>2052-12.1.0.18608</vt:lpwstr>
  </property>
</Properties>
</file>