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310" r:id="rId3"/>
    <p:sldId id="319" r:id="rId4"/>
    <p:sldId id="321" r:id="rId5"/>
    <p:sldId id="320" r:id="rId6"/>
    <p:sldId id="322" r:id="rId7"/>
    <p:sldId id="323" r:id="rId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8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20E8C-0BCD-494B-92A8-99C211AA8DB3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FB250-4E5F-4A16-8D2C-BE85B4A9E8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79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AD31C87-9431-A0CD-2118-9EB46486A92E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 altLang="zh-CN"/>
              <a:t>2</a:t>
            </a:fld>
            <a:endParaRPr 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3</a:t>
            </a:fld>
            <a:endParaRPr 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A001E-4B45-59DC-9F7A-58B599A4FC1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18836C1-A8E9-BAAC-9A8F-88261EBFB6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2A8F85A-B1F6-CFD6-DCA0-54144369CC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FD5A05-B771-1F1D-7801-40B221345F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4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20734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F3ADB-8457-0EA3-11B0-B3D9C19017B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5DB3D77-B945-F2FC-7889-88DA7C9D56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01AAC99-1343-C846-8009-23B7E97F86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7B81F86-7E06-128B-1B31-290D613FE9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5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449521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03EC4-23C2-7C67-CFA6-3252F37ECC58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00DBEC8-D74C-6EE6-F6DD-5582ABCFE6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82BCFEF-60D9-17FB-E175-F66F386537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4D45B6-387A-87A1-BC19-27B64D8B0E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6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520353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DEB3A-418B-3448-C763-6751BBF201F7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FF9E6DA-CFC5-283D-4AFE-9CC2F2C030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75AF5E6-BFA7-B2DE-DF3B-69F222C72B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5CCF5A-E8C1-9B52-7EC3-DE67EC2801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7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838008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1FC85C-7228-0434-4833-6FD1A49CF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4FA75C-2A40-4336-94DA-C5A3AB0F48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16F469-A949-271C-EF92-FB1808EED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B4C9-A82F-414C-A9AB-CB6E3987000E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4928B2-DE1B-7BCF-A8BE-AD361232A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9C4485-CCA7-33B4-06E4-B4FEC3EE0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66DE-D44C-41E6-BDBC-1235A0FAED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44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623ECE-152D-2166-6526-206E49B09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961CEA-442D-EA7F-E1FD-D2B9AA7ED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00CB8C-29C6-DDE2-969F-A27F791B9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B4C9-A82F-414C-A9AB-CB6E3987000E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D8A008-1D9D-118C-66C3-4F702FD74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F36B6C-A0A0-5FC7-8DC6-E47483734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66DE-D44C-41E6-BDBC-1235A0FAED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637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B0EA8E8-9DB0-CB2E-70D7-EC80EF1F22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4B2F5C-93C6-B25D-78B0-9DF84B1AAA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236FEC-F8F1-6480-CBCC-EB9ABC0C2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B4C9-A82F-414C-A9AB-CB6E3987000E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EDB4A5-E78C-1D1A-060C-8ECD8B10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BC4A0C-4E99-D490-4783-DE0443747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66DE-D44C-41E6-BDBC-1235A0FAED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472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0D0E68-5684-CF51-1648-1FDDF76FF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48AD88-8A1C-E456-31C9-DD2C66747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DE4296-F1D3-000B-52AE-1EFDE3908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B4C9-A82F-414C-A9AB-CB6E3987000E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1673DA-59BA-261E-E9B6-B2190B05E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FD0AD5-045B-E51F-6523-ACBDEDCE6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66DE-D44C-41E6-BDBC-1235A0FAED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82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E019E8-CE10-AB46-374C-17D29A212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474FBB-ECAF-92C7-6080-01C3076C5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A3BD38-44DF-FDF4-E6B3-8A668F679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B4C9-A82F-414C-A9AB-CB6E3987000E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20AE1C-0D61-2DC6-9424-C17B629F2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49AC6D-6CD8-F13F-12B9-10FA92CC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66DE-D44C-41E6-BDBC-1235A0FAED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319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8A1F5-3467-F18B-193F-DB22FA19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9923C9-F208-AC6F-9F06-75208A9872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E5CFEB-881E-16D7-4EEE-9A3044465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F85E24-A254-5B13-405C-6BE206C9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B4C9-A82F-414C-A9AB-CB6E3987000E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5C15BC-9869-5D90-6D17-16C87D50D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EE4645-99BD-0CF1-265A-63DD93044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66DE-D44C-41E6-BDBC-1235A0FAED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1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4FA9AC-AC25-8FFD-E5F7-49DBDE1CE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B0B6E0-F1C4-F6A2-25B0-BFFCBAB40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5DCCE79-B18C-98AC-66A1-9568D86350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16574D5-A653-BE84-4EC3-44E346CFBF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E74FA96-3A42-E89F-8D03-74EC41F2E9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DBB6F33-0F5F-8D1F-3256-A38C728D3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B4C9-A82F-414C-A9AB-CB6E3987000E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B67F023-8F2F-9DAD-8616-084B14D8C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2AF1619-8F9D-BC6D-FA9E-E63B222C2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66DE-D44C-41E6-BDBC-1235A0FAED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563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44499C-1C44-DB00-D4F9-C9FCE622E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38740C4-E09A-3A47-7156-CCD4BE118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B4C9-A82F-414C-A9AB-CB6E3987000E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6DF76D3-8599-6EB8-59F5-A1C7833D6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85AE107-F5A1-19F2-BEDA-85470ECC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66DE-D44C-41E6-BDBC-1235A0FAED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36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150554C-5263-EA30-4C9C-84AF6E74D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B4C9-A82F-414C-A9AB-CB6E3987000E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3A4353-709F-2782-F5B4-8CD30441C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4997614-66B9-9C37-E1EE-09157282F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66DE-D44C-41E6-BDBC-1235A0FAED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641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CFE5D9-2670-D2F5-B521-1E374A27E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1A591C-5A32-472E-B215-C4D69AAF5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ABEB8D-EFD8-DB66-0F97-04FD269B6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BB346F-76F0-0E50-D229-34EB5F05C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B4C9-A82F-414C-A9AB-CB6E3987000E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8968D81-D20A-6E13-3B69-B260E2773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025E4F-88AA-AD6E-5FAA-B96682AAF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66DE-D44C-41E6-BDBC-1235A0FAED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64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858E7-8D8B-FBCF-BB1D-C7BA9A5A4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51E8BD6-0380-96F3-7476-DEDC01E554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2DEA524-2551-3A02-BB82-88213C0A00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990C54-DC73-7E04-974F-2B2C9BDB7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B4C9-A82F-414C-A9AB-CB6E3987000E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75697D-324C-5CF9-AF7C-FB83C2CB5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83107D-8140-F777-03DC-27C5103BA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66DE-D44C-41E6-BDBC-1235A0FAED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327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A36517-8836-CEB7-B250-74000FE2F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B04374-048B-6205-7677-1134D2913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1D95FD-E5DA-2104-B2E7-A27702EDD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BB4C9-A82F-414C-A9AB-CB6E3987000E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42EA29-F2AB-A19C-1033-F485F665D7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3A6C58-A82C-00E6-A2DD-054631F7C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C66DE-D44C-41E6-BDBC-1235A0FAED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38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11430"/>
            <a:ext cx="12212390" cy="68465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 bwMode="auto">
          <a:xfrm>
            <a:off x="396705" y="2413337"/>
            <a:ext cx="5516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6000" b="1" dirty="0"/>
              <a:t>典型案例图集</a:t>
            </a:r>
            <a:endParaRPr dirty="0"/>
          </a:p>
        </p:txBody>
      </p:sp>
      <p:pic>
        <p:nvPicPr>
          <p:cNvPr id="5" name="图片 4" descr="封面logo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54660" y="463194"/>
            <a:ext cx="1546225" cy="2209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 bwMode="auto">
          <a:xfrm>
            <a:off x="525494" y="6016311"/>
            <a:ext cx="512064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1200" b="1"/>
              <a:t>成都品为道电子技术有限公司</a:t>
            </a:r>
            <a:endParaRPr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701C420-062B-4C9E-01F8-E7F296774C6B}"/>
              </a:ext>
            </a:extLst>
          </p:cNvPr>
          <p:cNvSpPr txBox="1"/>
          <p:nvPr/>
        </p:nvSpPr>
        <p:spPr bwMode="auto">
          <a:xfrm>
            <a:off x="396705" y="3455557"/>
            <a:ext cx="5516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6000" b="1" dirty="0"/>
              <a:t>300+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37572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长沙机场voco酒店</a:t>
            </a:r>
            <a:endParaRPr dirty="0"/>
          </a:p>
        </p:txBody>
      </p:sp>
      <p:pic>
        <p:nvPicPr>
          <p:cNvPr id="20" name="图片 19" descr="/Users/xiehaomin/Documents/案例图片/长沙机场voco酒店/1mc3q12000cvxgrw7CE4F_W_1080_808_R5_D.jpg1mc3q12000cvxgrw7CE4F_W_1080_808_R5_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 descr="/Users/xiehaomin/Documents/案例图片/长沙机场voco酒店/1mc0912000cvxho5rA62F_W_1080_808_R5_D.jpg1mc0912000cvxho5rA62F_W_1080_808_R5_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 descr="/Users/xiehaomin/Documents/案例图片/长沙机场voco酒店/1mc2p12000cvxz7er9E46_W_1080_808_R5_D.jpg1mc2p12000cvxz7er9E46_W_1080_808_R5_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7" name="组合 6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4" name="文本框 3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 dirty="0">
                  <a:solidFill>
                    <a:schemeClr val="bg1">
                      <a:lumMod val="50000"/>
                    </a:schemeClr>
                  </a:solidFill>
                </a:rPr>
                <a:t>湖南长沙</a:t>
              </a:r>
            </a:p>
          </p:txBody>
        </p:sp>
        <p:sp>
          <p:nvSpPr>
            <p:cNvPr id="5" name="文本框 4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0B698023-0ECD-7EA2-8BC8-26FF1BE5960C}"/>
              </a:ext>
            </a:extLst>
          </p:cNvPr>
          <p:cNvSpPr txBox="1"/>
          <p:nvPr/>
        </p:nvSpPr>
        <p:spPr bwMode="auto">
          <a:xfrm>
            <a:off x="3937357" y="3327991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440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间客房</a:t>
            </a:r>
            <a:endParaRPr lang="zh-CN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89" y="2248535"/>
            <a:ext cx="5265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 dirty="0">
                <a:latin typeface="PingFang SC"/>
                <a:ea typeface="PingFang SC"/>
              </a:rPr>
              <a:t>张家界锦江云居酒店</a:t>
            </a:r>
            <a:endParaRPr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5" r="12425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3" b="7803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3" b="7803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12" name="组合 11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13" name="文本框 12"/>
            <p:cNvSpPr txBox="1"/>
            <p:nvPr/>
          </p:nvSpPr>
          <p:spPr bwMode="auto">
            <a:xfrm>
              <a:off x="631190" y="3327991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>
                  <a:solidFill>
                    <a:schemeClr val="bg1">
                      <a:lumMod val="50000"/>
                    </a:schemeClr>
                  </a:solidFill>
                </a:rPr>
                <a:t>湖南张家界</a:t>
              </a:r>
            </a:p>
          </p:txBody>
        </p:sp>
        <p:sp>
          <p:nvSpPr>
            <p:cNvPr id="14" name="文本框 13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32DBA11-FB43-5F1D-D00D-4A8C063FB6A3}"/>
              </a:ext>
            </a:extLst>
          </p:cNvPr>
          <p:cNvSpPr txBox="1"/>
          <p:nvPr/>
        </p:nvSpPr>
        <p:spPr bwMode="auto">
          <a:xfrm>
            <a:off x="3937357" y="3327991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426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间客房</a:t>
            </a:r>
            <a:endParaRPr lang="zh-CN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3072E14-B4C7-7BD7-277E-04250C7DC744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E0B5CB9-699E-4C5B-8BD2-5FCF310647F0}"/>
              </a:ext>
            </a:extLst>
          </p:cNvPr>
          <p:cNvSpPr txBox="1"/>
          <p:nvPr/>
        </p:nvSpPr>
        <p:spPr bwMode="auto">
          <a:xfrm>
            <a:off x="631189" y="2248535"/>
            <a:ext cx="5265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200" dirty="0">
                <a:latin typeface="PingFang SC"/>
                <a:ea typeface="PingFang SC"/>
              </a:rPr>
              <a:t>西博城大酒店</a:t>
            </a:r>
            <a:endParaRPr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715FC70-1CB7-7DD5-7C81-27069600E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3" r="20523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E85886-DB50-D3E5-51B1-8D4367C2A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3" b="9533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96F498E-04CD-F48A-570F-6481BFBF59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" r="366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067BCB3F-3814-FEF6-0FFE-7C9953590640}"/>
              </a:ext>
            </a:extLst>
          </p:cNvPr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3EB9F8C4-6695-B8C7-0C40-7521C8D80E1A}"/>
                </a:ext>
              </a:extLst>
            </p:cNvPr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四川成都</a:t>
              </a:r>
              <a:endParaRPr lang="zh-CN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C00EDB0-5170-CE66-F6F1-F8E2D880FD9E}"/>
                </a:ext>
              </a:extLst>
            </p:cNvPr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0D586AA1-8D51-05B7-FCB7-907687EC8CF1}"/>
              </a:ext>
            </a:extLst>
          </p:cNvPr>
          <p:cNvSpPr txBox="1"/>
          <p:nvPr/>
        </p:nvSpPr>
        <p:spPr bwMode="auto">
          <a:xfrm>
            <a:off x="3937357" y="3327991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325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客房</a:t>
            </a:r>
            <a:endParaRPr lang="zh-CN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884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40A6243-C54F-8632-BE70-B3DDAD105164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F4D9AB0-9263-0F3D-A614-2384120D7895}"/>
              </a:ext>
            </a:extLst>
          </p:cNvPr>
          <p:cNvSpPr txBox="1"/>
          <p:nvPr/>
        </p:nvSpPr>
        <p:spPr bwMode="auto">
          <a:xfrm>
            <a:off x="631189" y="2248535"/>
            <a:ext cx="5265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200" dirty="0">
                <a:latin typeface="PingFang SC"/>
                <a:ea typeface="PingFang SC"/>
              </a:rPr>
              <a:t>成都空港国际会议中心酒店</a:t>
            </a:r>
            <a:endParaRPr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3E52547-F9FE-DA36-655F-B2573C2D2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0" r="16610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20AC182-8918-AAF7-F0D6-80AD8D985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3" b="7803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943160F-E0A7-4CB9-9464-D9D78BC775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3" b="7803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AA7274C-D63B-0839-6305-E133DCF3C8F7}"/>
              </a:ext>
            </a:extLst>
          </p:cNvPr>
          <p:cNvSpPr txBox="1"/>
          <p:nvPr/>
        </p:nvSpPr>
        <p:spPr bwMode="auto">
          <a:xfrm>
            <a:off x="631190" y="332799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四川成都</a:t>
            </a:r>
            <a:endParaRPr lang="zh-C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0CB12F2-4194-33B7-A74D-5A179584BFFC}"/>
              </a:ext>
            </a:extLst>
          </p:cNvPr>
          <p:cNvSpPr txBox="1"/>
          <p:nvPr/>
        </p:nvSpPr>
        <p:spPr bwMode="auto">
          <a:xfrm>
            <a:off x="2015708" y="33279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zh-CN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9CC6D95-C7FD-CAF0-3951-F5E8602D07B8}"/>
              </a:ext>
            </a:extLst>
          </p:cNvPr>
          <p:cNvSpPr txBox="1"/>
          <p:nvPr/>
        </p:nvSpPr>
        <p:spPr bwMode="auto">
          <a:xfrm>
            <a:off x="3937357" y="3327991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380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间客房</a:t>
            </a:r>
            <a:endParaRPr lang="zh-CN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01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2526450-D3C2-FE50-0695-6BA13EA82AE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07F2CBE-3D19-DDBA-F6F8-A3D17EAFC50B}"/>
              </a:ext>
            </a:extLst>
          </p:cNvPr>
          <p:cNvSpPr txBox="1"/>
          <p:nvPr/>
        </p:nvSpPr>
        <p:spPr bwMode="auto">
          <a:xfrm>
            <a:off x="631189" y="2248535"/>
            <a:ext cx="5265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200" dirty="0">
                <a:latin typeface="PingFang SC"/>
                <a:ea typeface="PingFang SC"/>
              </a:rPr>
              <a:t>中国曲艺大酒店</a:t>
            </a:r>
            <a:endParaRPr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A621F19-C3CF-0CCC-B936-5B3A345D3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24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432C597-B195-ECB7-A1A2-C5B3298B76BE}"/>
              </a:ext>
            </a:extLst>
          </p:cNvPr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8EC3C7E-3269-CE4E-01BE-EC6E14E246DD}"/>
                </a:ext>
              </a:extLst>
            </p:cNvPr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四川广安</a:t>
              </a:r>
              <a:endParaRPr lang="zh-CN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5FE240E1-FCE2-E37C-F4E7-1C9BA9671D70}"/>
                </a:ext>
              </a:extLst>
            </p:cNvPr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C28175B3-54B5-C0F2-95E3-EDD4635DE530}"/>
              </a:ext>
            </a:extLst>
          </p:cNvPr>
          <p:cNvSpPr txBox="1"/>
          <p:nvPr/>
        </p:nvSpPr>
        <p:spPr bwMode="auto">
          <a:xfrm>
            <a:off x="3937357" y="3327991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306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间客房</a:t>
            </a:r>
            <a:endParaRPr lang="zh-CN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BC80D2-DBB2-BCAD-1127-7321167637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" b="677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AD63904-0CE7-5902-4DDD-4B2F31CDFB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" b="677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73662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16FFA6E-2E1C-9430-83F6-739ED3E8B575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9C41FE3-8BB8-9F10-A52C-D5E81D9AC95F}"/>
              </a:ext>
            </a:extLst>
          </p:cNvPr>
          <p:cNvSpPr txBox="1"/>
          <p:nvPr/>
        </p:nvSpPr>
        <p:spPr bwMode="auto">
          <a:xfrm>
            <a:off x="631189" y="2248535"/>
            <a:ext cx="5265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200" dirty="0">
                <a:latin typeface="PingFang SC"/>
                <a:ea typeface="PingFang SC"/>
              </a:rPr>
              <a:t>茂名华讯温德姆</a:t>
            </a:r>
            <a:endParaRPr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8798FDA-A40E-538C-496C-C4F0C9EC7DC7}"/>
              </a:ext>
            </a:extLst>
          </p:cNvPr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AFF123BE-8F87-45A0-A62F-5B95E81A204C}"/>
                </a:ext>
              </a:extLst>
            </p:cNvPr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广东茂名</a:t>
              </a:r>
              <a:endParaRPr lang="zh-CN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362CB95E-A1D6-6D22-8107-1644493398C6}"/>
                </a:ext>
              </a:extLst>
            </p:cNvPr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02DCC290-0A4C-98F4-8B39-34B42BD6351B}"/>
              </a:ext>
            </a:extLst>
          </p:cNvPr>
          <p:cNvSpPr txBox="1"/>
          <p:nvPr/>
        </p:nvSpPr>
        <p:spPr bwMode="auto">
          <a:xfrm>
            <a:off x="3937357" y="3327991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350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间客房</a:t>
            </a:r>
            <a:endParaRPr lang="zh-CN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21DBF820-D861-8FEB-072C-7026B91B7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994" y="636639"/>
            <a:ext cx="4421639" cy="558472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31A99CE-C8CC-FA7E-1BFB-7078844724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" r="10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B1A08B8-14DD-129C-FC56-F943CB2C3F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" r="10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90455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75</Words>
  <Application>Microsoft Office PowerPoint</Application>
  <PresentationFormat>宽屏</PresentationFormat>
  <Paragraphs>28</Paragraphs>
  <Slides>7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3" baseType="lpstr">
      <vt:lpstr>PingFang SC</vt:lpstr>
      <vt:lpstr>等线</vt:lpstr>
      <vt:lpstr>等线 Light</vt:lpstr>
      <vt:lpstr>微软雅黑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浩民 谢</dc:creator>
  <cp:lastModifiedBy>浩民 谢</cp:lastModifiedBy>
  <cp:revision>21</cp:revision>
  <dcterms:created xsi:type="dcterms:W3CDTF">2025-05-12T05:39:22Z</dcterms:created>
  <dcterms:modified xsi:type="dcterms:W3CDTF">2025-05-12T06:41:52Z</dcterms:modified>
</cp:coreProperties>
</file>